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3" r:id="rId4"/>
    <p:sldMasterId id="2147484332" r:id="rId5"/>
  </p:sldMasterIdLst>
  <p:notesMasterIdLst>
    <p:notesMasterId r:id="rId31"/>
  </p:notesMasterIdLst>
  <p:handoutMasterIdLst>
    <p:handoutMasterId r:id="rId32"/>
  </p:handoutMasterIdLst>
  <p:sldIdLst>
    <p:sldId id="772" r:id="rId6"/>
    <p:sldId id="1126" r:id="rId7"/>
    <p:sldId id="1142" r:id="rId8"/>
    <p:sldId id="1078" r:id="rId9"/>
    <p:sldId id="1179" r:id="rId10"/>
    <p:sldId id="1236" r:id="rId11"/>
    <p:sldId id="1233" r:id="rId12"/>
    <p:sldId id="1237" r:id="rId13"/>
    <p:sldId id="1243" r:id="rId14"/>
    <p:sldId id="1232" r:id="rId15"/>
    <p:sldId id="1238" r:id="rId16"/>
    <p:sldId id="1239" r:id="rId17"/>
    <p:sldId id="1240" r:id="rId18"/>
    <p:sldId id="1241" r:id="rId19"/>
    <p:sldId id="1242" r:id="rId20"/>
    <p:sldId id="1246" r:id="rId21"/>
    <p:sldId id="1247" r:id="rId22"/>
    <p:sldId id="1248" r:id="rId23"/>
    <p:sldId id="1249" r:id="rId24"/>
    <p:sldId id="1250" r:id="rId25"/>
    <p:sldId id="1252" r:id="rId26"/>
    <p:sldId id="1253" r:id="rId27"/>
    <p:sldId id="658" r:id="rId28"/>
    <p:sldId id="507" r:id="rId29"/>
    <p:sldId id="1205" r:id="rId30"/>
  </p:sldIdLst>
  <p:sldSz cx="12192000" cy="6858000"/>
  <p:notesSz cx="7315200" cy="96012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4C0309-C667-71E4-F2B1-E275445BEC93}" name="Stephen Francis" initials="SF" userId="S::sfrancis@raftelis.com::95b715ff-5e0b-43b8-8c47-0cf18e1b64ab" providerId="AD"/>
  <p188:author id="{AEE6DE10-4862-3381-9EFB-71B56EC4BD27}" name="Mike Burton" initials="MB" userId="S::mburton@raftelis.com::0c997a17-ced4-42c6-8965-46c415c0e471" providerId="AD"/>
  <p188:author id="{8EF22A63-AF6A-F113-A569-0143C2CB03C8}" name="Thierry Boveri" initials="TB" userId="S::tboveri@raftelis.com::5d8b4ef1-9d98-4b2a-b042-19c8c403e2d2" providerId="AD"/>
  <p188:author id="{C73D627A-ADCF-686A-D4DF-7E50941AF349}" name="David George" initials="DG" userId="S::dgeorge@raftelis.com::2c4d5b4f-4844-4254-92fc-867b889c6392" providerId="AD"/>
  <p188:author id="{8FFAFB84-4B64-7A96-B9FB-BDCD30D60DB9}" name="Erick van Malssen" initials="Ev" userId="S::evanmalssen@raftelis.com::430445ac-c2b0-48a6-a31b-5dd7366b05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Wahula" initials="AW" lastIdx="5" clrIdx="0">
    <p:extLst>
      <p:ext uri="{19B8F6BF-5375-455C-9EA6-DF929625EA0E}">
        <p15:presenceInfo xmlns:p15="http://schemas.microsoft.com/office/powerpoint/2012/main" userId="S::awahula@raftelis.com::c39c889e-c53e-4ebd-8d28-5186dd40f4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087"/>
    <a:srgbClr val="023B40"/>
    <a:srgbClr val="D8D8D8"/>
    <a:srgbClr val="FFFFFF"/>
    <a:srgbClr val="1F85C7"/>
    <a:srgbClr val="F0F0F0"/>
    <a:srgbClr val="6D8076"/>
    <a:srgbClr val="D7D7D7"/>
    <a:srgbClr val="00000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62" autoAdjust="0"/>
    <p:restoredTop sz="94660"/>
  </p:normalViewPr>
  <p:slideViewPr>
    <p:cSldViewPr snapToGrid="0">
      <p:cViewPr varScale="1">
        <p:scale>
          <a:sx n="103" d="100"/>
          <a:sy n="103" d="100"/>
        </p:scale>
        <p:origin x="2220" y="108"/>
      </p:cViewPr>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A6018781-FBF9-354C-A025-C49C596164BA}" type="datetimeFigureOut">
              <a:rPr lang="en-US" smtClean="0"/>
              <a:t>7/2/2025</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Tree>
    <p:extLst>
      <p:ext uri="{BB962C8B-B14F-4D97-AF65-F5344CB8AC3E}">
        <p14:creationId xmlns:p14="http://schemas.microsoft.com/office/powerpoint/2010/main" val="2462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08FFD40-13C9-7B48-A0BE-E251E1E33FE5}" type="datetimeFigureOut">
              <a:rPr lang="en-US" smtClean="0"/>
              <a:t>7/2/2025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F8E2375-F1B1-284C-A827-B0E603FDBDD8}" type="slidenum">
              <a:rPr lang="en-US" smtClean="0"/>
              <a:t>‹#›</a:t>
            </a:fld>
            <a:endParaRPr lang="en-US" dirty="0"/>
          </a:p>
        </p:txBody>
      </p:sp>
    </p:spTree>
    <p:extLst>
      <p:ext uri="{BB962C8B-B14F-4D97-AF65-F5344CB8AC3E}">
        <p14:creationId xmlns:p14="http://schemas.microsoft.com/office/powerpoint/2010/main" val="93844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2</a:t>
            </a:fld>
            <a:endParaRPr lang="en-US" dirty="0"/>
          </a:p>
        </p:txBody>
      </p:sp>
    </p:spTree>
    <p:extLst>
      <p:ext uri="{BB962C8B-B14F-4D97-AF65-F5344CB8AC3E}">
        <p14:creationId xmlns:p14="http://schemas.microsoft.com/office/powerpoint/2010/main" val="328137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83EDD-B160-E64F-8111-D67A9689A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2D400-CF1A-4F9A-4DC7-052F1C82E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E3A60-343C-3C64-723C-5F64768A21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EED34C-B23C-A801-44D4-F4925BD8E863}"/>
              </a:ext>
            </a:extLst>
          </p:cNvPr>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11</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0172D9F6-C09C-2622-F1F1-5EF11609B90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551756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0ACD2-BFBD-5630-46A1-8384B7E7D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CAC36-5378-1532-5AA3-113A667B1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EBBCF-65C8-97B6-F535-48D0A4E0B3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35FDEB-4C23-F9BA-56BF-28808B262FD1}"/>
              </a:ext>
            </a:extLst>
          </p:cNvPr>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12</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DB1121F1-CC6A-B522-7863-479CAF21C1E5}"/>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473952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1CF21-C7D9-D382-7C89-7BCB38274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25F74-70B5-6D45-11D2-C65E6B8B6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DAEFE-A2E6-4643-E541-9BE6348221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F238AA-551F-EB5D-3264-6455B010DDC2}"/>
              </a:ext>
            </a:extLst>
          </p:cNvPr>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13</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0B9777E7-BF64-AF39-0274-5C577917113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409790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F310F-4DB2-EFEF-1AE4-00BE451A7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B4A91C-5D5E-D95F-3746-4B30B9D90EDD}"/>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1176FC7C-060C-F4D0-1C22-505D24D592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014197-07E7-7DC4-82A8-5EB0F8873D63}"/>
              </a:ext>
            </a:extLst>
          </p:cNvPr>
          <p:cNvSpPr>
            <a:spLocks noGrp="1"/>
          </p:cNvSpPr>
          <p:nvPr>
            <p:ph type="sldNum" sz="quarter" idx="10"/>
          </p:nvPr>
        </p:nvSpPr>
        <p:spPr/>
        <p:txBody>
          <a:bodyPr/>
          <a:lstStyle/>
          <a:p>
            <a:fld id="{6F8E2375-F1B1-284C-A827-B0E603FDBDD8}" type="slidenum">
              <a:rPr lang="en-US" smtClean="0"/>
              <a:t>14</a:t>
            </a:fld>
            <a:endParaRPr lang="en-US" dirty="0"/>
          </a:p>
        </p:txBody>
      </p:sp>
    </p:spTree>
    <p:extLst>
      <p:ext uri="{BB962C8B-B14F-4D97-AF65-F5344CB8AC3E}">
        <p14:creationId xmlns:p14="http://schemas.microsoft.com/office/powerpoint/2010/main" val="2455429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50F3E-1E52-854D-8C50-14242414F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8CDA5-0B90-4A74-BE31-A4621CF61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C68746-AB7F-5328-611E-012FB9A3EE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334F4D-B398-3ED5-B797-08AE76B0B2C0}"/>
              </a:ext>
            </a:extLst>
          </p:cNvPr>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15</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DCB00E8E-804C-2787-2241-5569F233F8D1}"/>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548231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4F616-E33E-A99C-BDF0-2530C2FE7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829F6-76FC-3388-A435-D92BAA554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C7736-4B95-9CB0-3C31-8BD0D5EAA2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252D40-174C-1D7D-DD5F-1CB4F793F976}"/>
              </a:ext>
            </a:extLst>
          </p:cNvPr>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16</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560252FF-28BA-9E41-D725-2DF68DFC52F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974494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D422A-20C0-A933-B22B-D586372AC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7630D-3A26-CCB8-67FE-99E2DC174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F9653-C2DE-EC7A-44C3-57204907BF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69794A-4A6F-DBAE-1024-DDFD11FD7459}"/>
              </a:ext>
            </a:extLst>
          </p:cNvPr>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17</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6A58C928-1160-CEC0-EC1D-65F38F713BB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599659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CC548-ACE9-CECC-9B7A-DCF5F7241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85A80-EE5C-7E9E-55B8-EB001BE3E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44FFC1-02D0-327B-82D5-83ABEF01FA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F03F95-B3C0-5075-BF46-C9EF463BA496}"/>
              </a:ext>
            </a:extLst>
          </p:cNvPr>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18</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E45A887B-B069-8564-57DB-553D165AD33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737915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99EB8-F454-D8FD-0707-62F560DEC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7E487-1D23-F262-AFA7-441CDDCD61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EBE81D-DC1E-4FCA-425B-CA4AE81213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C162E0-4F49-09C2-6B38-99827A85A434}"/>
              </a:ext>
            </a:extLst>
          </p:cNvPr>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19</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5D2676E7-E005-695C-1125-A38D82D2782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008346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540DD-F315-7ED1-8BFB-17C29B70FE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B7554-923E-D7CF-899F-35E3AA5B9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4B73C5-8755-2A82-23B5-7D9A709BAE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CDF68F-DF28-9F6A-C288-941BA4DEA070}"/>
              </a:ext>
            </a:extLst>
          </p:cNvPr>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20</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B18D93B5-B825-9E94-DDCD-E1427FD6C42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85962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3</a:t>
            </a:fld>
            <a:endParaRPr lang="en-US" dirty="0"/>
          </a:p>
        </p:txBody>
      </p:sp>
    </p:spTree>
    <p:extLst>
      <p:ext uri="{BB962C8B-B14F-4D97-AF65-F5344CB8AC3E}">
        <p14:creationId xmlns:p14="http://schemas.microsoft.com/office/powerpoint/2010/main" val="1420447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9165A-402C-A3B4-8AA1-E1CB28D43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89583-EB45-7B68-0151-3F494092D6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33780D-EB02-ED8D-B822-A463E6B057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0E299B-0FC5-65B0-8726-475DBDF2AE4A}"/>
              </a:ext>
            </a:extLst>
          </p:cNvPr>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21</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0AA66F09-1347-A05E-C59D-C1F9DA944457}"/>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307984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F2D3F-F40A-2550-6CC7-8DB8AF64F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82F93-C579-95C5-6F05-4DE98D69C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9FF26-35E7-D8C9-2BCC-51D94C85C8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4F69C6-1BDB-9828-7A28-C2C126B76EE1}"/>
              </a:ext>
            </a:extLst>
          </p:cNvPr>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22</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1DB1822C-0E19-87A4-32B3-BF8565D97A27}"/>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629044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538">
              <a:defRPr/>
            </a:pPr>
            <a:fld id="{6F8E2375-F1B1-284C-A827-B0E603FDBDD8}" type="slidenum">
              <a:rPr lang="en-US">
                <a:solidFill>
                  <a:prstClr val="black"/>
                </a:solidFill>
                <a:latin typeface="Calibri" panose="020F0502020204030204"/>
              </a:rPr>
              <a:pPr defTabSz="966538">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787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E2375-F1B1-284C-A827-B0E603FDBDD8}" type="slidenum">
              <a:rPr lang="en-US" smtClean="0"/>
              <a:t>25</a:t>
            </a:fld>
            <a:endParaRPr lang="en-US" dirty="0"/>
          </a:p>
        </p:txBody>
      </p:sp>
    </p:spTree>
    <p:extLst>
      <p:ext uri="{BB962C8B-B14F-4D97-AF65-F5344CB8AC3E}">
        <p14:creationId xmlns:p14="http://schemas.microsoft.com/office/powerpoint/2010/main" val="187201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E2375-F1B1-284C-A827-B0E603FDBDD8}" type="slidenum">
              <a:rPr lang="en-US" smtClean="0"/>
              <a:t>4</a:t>
            </a:fld>
            <a:endParaRPr lang="en-US" dirty="0"/>
          </a:p>
        </p:txBody>
      </p:sp>
    </p:spTree>
    <p:extLst>
      <p:ext uri="{BB962C8B-B14F-4D97-AF65-F5344CB8AC3E}">
        <p14:creationId xmlns:p14="http://schemas.microsoft.com/office/powerpoint/2010/main" val="2633914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5</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C8F652A6-900C-2477-8391-76A97CA593A5}"/>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89083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59A6A-9A8C-3243-03F4-0169370D9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1D323-7DD2-00BA-3A00-2271BBC64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7D5C0-C151-2663-C2FD-56C664EF90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E50A7C-C24E-0526-D62F-ECCD89A8C668}"/>
              </a:ext>
            </a:extLst>
          </p:cNvPr>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6</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81DE37E2-17E6-B491-B659-95D494151B9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54964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7</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C8F652A6-900C-2477-8391-76A97CA593A5}"/>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4300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A61E1-FE40-14E9-DDF8-AE03CEF0D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7DE34-84DD-6D02-C7A8-FE9CA1EF2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53B7B-7312-2148-FC3D-1B879C952C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6D02D4-9A81-6940-4045-A5028F27AADE}"/>
              </a:ext>
            </a:extLst>
          </p:cNvPr>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8</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307F7B2F-2C1F-D00C-79B7-C0F9F591F0D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004049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CD2B0-8FF7-8F85-8A8E-49702791E8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38C9BE-CC67-D730-395C-AAE6B998E6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1AF5D-1ED5-F6F8-2E3D-D841E61F35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F22F7B-4EB3-BFEE-7432-F9019140EB94}"/>
              </a:ext>
            </a:extLst>
          </p:cNvPr>
          <p:cNvSpPr>
            <a:spLocks noGrp="1"/>
          </p:cNvSpPr>
          <p:nvPr>
            <p:ph type="sldNum" sz="quarter" idx="10"/>
          </p:nvPr>
        </p:nvSpPr>
        <p:spPr/>
        <p:txBody>
          <a:bodyPr/>
          <a:lstStyle/>
          <a:p>
            <a:pPr defTabSz="1002667">
              <a:defRPr/>
            </a:pPr>
            <a:fld id="{C797577B-1CC0-449F-B1DD-0642D6F4BD21}" type="slidenum">
              <a:rPr lang="en-US" sz="2000" kern="0">
                <a:solidFill>
                  <a:sysClr val="windowText" lastClr="000000"/>
                </a:solidFill>
              </a:rPr>
              <a:pPr defTabSz="1002667">
                <a:defRPr/>
              </a:pPr>
              <a:t>9</a:t>
            </a:fld>
            <a:endParaRPr lang="en-US" sz="2000" kern="0" dirty="0">
              <a:solidFill>
                <a:sysClr val="windowText" lastClr="000000"/>
              </a:solidFill>
            </a:endParaRPr>
          </a:p>
        </p:txBody>
      </p:sp>
      <p:sp>
        <p:nvSpPr>
          <p:cNvPr id="5" name="Date Placeholder 4">
            <a:extLst>
              <a:ext uri="{FF2B5EF4-FFF2-40B4-BE49-F238E27FC236}">
                <a16:creationId xmlns:a16="http://schemas.microsoft.com/office/drawing/2014/main" id="{7DFA25E0-94CC-705B-9199-E9C93123C18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92717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E2375-F1B1-284C-A827-B0E603FDBDD8}" type="slidenum">
              <a:rPr lang="en-US" smtClean="0"/>
              <a:t>10</a:t>
            </a:fld>
            <a:endParaRPr lang="en-US" dirty="0"/>
          </a:p>
        </p:txBody>
      </p:sp>
    </p:spTree>
    <p:extLst>
      <p:ext uri="{BB962C8B-B14F-4D97-AF65-F5344CB8AC3E}">
        <p14:creationId xmlns:p14="http://schemas.microsoft.com/office/powerpoint/2010/main" val="426680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582032"/>
            <a:ext cx="10177669" cy="1249845"/>
          </a:xfrm>
        </p:spPr>
        <p:txBody>
          <a:bodyPr/>
          <a:lstStyle/>
          <a:p>
            <a:r>
              <a:rPr lang="en-US"/>
              <a:t>Click to edit Master title style</a:t>
            </a:r>
          </a:p>
        </p:txBody>
      </p:sp>
      <p:sp>
        <p:nvSpPr>
          <p:cNvPr id="3" name="Content Placeholder 2"/>
          <p:cNvSpPr>
            <a:spLocks noGrp="1"/>
          </p:cNvSpPr>
          <p:nvPr>
            <p:ph idx="1" hasCustomPrompt="1"/>
          </p:nvPr>
        </p:nvSpPr>
        <p:spPr>
          <a:xfrm>
            <a:off x="1003853" y="2149929"/>
            <a:ext cx="10177671" cy="3815443"/>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solidFill>
                  <a:schemeClr val="tx2"/>
                </a:solidFill>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solidFill>
                  <a:schemeClr val="tx2"/>
                </a:solidFill>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solidFill>
                  <a:schemeClr val="tx2"/>
                </a:solidFill>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solidFill>
                  <a:schemeClr val="tx2"/>
                </a:solidFill>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solidFill>
                  <a:schemeClr val="tx2"/>
                </a:solidFill>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Slide Number Placeholder 3">
            <a:extLst>
              <a:ext uri="{FF2B5EF4-FFF2-40B4-BE49-F238E27FC236}">
                <a16:creationId xmlns:a16="http://schemas.microsoft.com/office/drawing/2014/main" id="{216467B6-195B-48D0-A073-7B05C134353F}"/>
              </a:ext>
            </a:extLst>
          </p:cNvPr>
          <p:cNvSpPr>
            <a:spLocks noGrp="1"/>
          </p:cNvSpPr>
          <p:nvPr>
            <p:ph type="sldNum" sz="quarter" idx="10"/>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207101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 Grey">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523D8C-2E8B-40DA-9F4A-85F642D64DF1}"/>
              </a:ext>
            </a:extLst>
          </p:cNvPr>
          <p:cNvSpPr>
            <a:spLocks noGrp="1"/>
          </p:cNvSpPr>
          <p:nvPr>
            <p:ph type="sldNum" sz="quarter" idx="10"/>
          </p:nvPr>
        </p:nvSpPr>
        <p:spPr/>
        <p:txBody>
          <a:bodyPr/>
          <a:lstStyle>
            <a:lvl1pPr>
              <a:defRPr>
                <a:solidFill>
                  <a:schemeClr val="tx1"/>
                </a:solidFill>
              </a:defRPr>
            </a:lvl1pPr>
          </a:lstStyle>
          <a:p>
            <a:fld id="{0969892B-6FB2-445D-B6A4-8332FBFF141C}" type="slidenum">
              <a:rPr lang="en-US" smtClean="0"/>
              <a:pPr/>
              <a:t>‹#›</a:t>
            </a:fld>
            <a:endParaRPr lang="en-US" dirty="0"/>
          </a:p>
        </p:txBody>
      </p:sp>
      <p:sp>
        <p:nvSpPr>
          <p:cNvPr id="4" name="Freeform 27">
            <a:extLst>
              <a:ext uri="{FF2B5EF4-FFF2-40B4-BE49-F238E27FC236}">
                <a16:creationId xmlns:a16="http://schemas.microsoft.com/office/drawing/2014/main" id="{84C02D66-3C2C-48DA-9457-10C7141220BA}"/>
              </a:ext>
            </a:extLst>
          </p:cNvPr>
          <p:cNvSpPr>
            <a:spLocks noEditPoints="1"/>
          </p:cNvSpPr>
          <p:nvPr/>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sz="1800" dirty="0"/>
          </a:p>
        </p:txBody>
      </p:sp>
      <p:sp>
        <p:nvSpPr>
          <p:cNvPr id="6" name="Text Placeholder 5">
            <a:extLst>
              <a:ext uri="{FF2B5EF4-FFF2-40B4-BE49-F238E27FC236}">
                <a16:creationId xmlns:a16="http://schemas.microsoft.com/office/drawing/2014/main" id="{23F3D003-5DED-4EF9-97EA-70394ED1AA3C}"/>
              </a:ext>
            </a:extLst>
          </p:cNvPr>
          <p:cNvSpPr>
            <a:spLocks noGrp="1"/>
          </p:cNvSpPr>
          <p:nvPr>
            <p:ph type="body" sz="quarter" idx="11" hasCustomPrompt="1"/>
          </p:nvPr>
        </p:nvSpPr>
        <p:spPr>
          <a:xfrm>
            <a:off x="0" y="-1"/>
            <a:ext cx="12192000" cy="5505451"/>
          </a:xfrm>
          <a:noFill/>
        </p:spPr>
        <p:txBody>
          <a:bodyPr anchor="ctr">
            <a:normAutofit/>
          </a:bodyPr>
          <a:lstStyle>
            <a:lvl1pPr algn="ctr">
              <a:defRPr sz="8800" b="1">
                <a:solidFill>
                  <a:schemeClr val="tx1"/>
                </a:solidFill>
                <a:latin typeface="+mj-lt"/>
              </a:defRPr>
            </a:lvl1pPr>
            <a:lvl2pPr algn="ctr">
              <a:defRPr/>
            </a:lvl2pPr>
            <a:lvl3pPr algn="ctr">
              <a:defRPr/>
            </a:lvl3pPr>
            <a:lvl4pPr algn="ctr">
              <a:defRPr/>
            </a:lvl4pPr>
            <a:lvl5pPr algn="ctr">
              <a:defRPr/>
            </a:lvl5pPr>
          </a:lstStyle>
          <a:p>
            <a:pPr lvl="0"/>
            <a:r>
              <a:rPr lang="en-US"/>
              <a:t>Divider</a:t>
            </a:r>
          </a:p>
          <a:p>
            <a:pPr lvl="0"/>
            <a:r>
              <a:rPr lang="en-US"/>
              <a:t>Slide</a:t>
            </a:r>
          </a:p>
        </p:txBody>
      </p:sp>
      <p:sp>
        <p:nvSpPr>
          <p:cNvPr id="5" name="Freeform 27">
            <a:extLst>
              <a:ext uri="{FF2B5EF4-FFF2-40B4-BE49-F238E27FC236}">
                <a16:creationId xmlns:a16="http://schemas.microsoft.com/office/drawing/2014/main" id="{42EC1F4C-F8E7-4228-8723-739FC90A5489}"/>
              </a:ext>
            </a:extLst>
          </p:cNvPr>
          <p:cNvSpPr>
            <a:spLocks noEditPoints="1"/>
          </p:cNvSpPr>
          <p:nvPr userDrawn="1"/>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362207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Left - 2 Blocks Staggered Alt">
    <p:spTree>
      <p:nvGrpSpPr>
        <p:cNvPr id="1" name=""/>
        <p:cNvGrpSpPr/>
        <p:nvPr/>
      </p:nvGrpSpPr>
      <p:grpSpPr>
        <a:xfrm>
          <a:off x="0" y="0"/>
          <a:ext cx="0" cy="0"/>
          <a:chOff x="0" y="0"/>
          <a:chExt cx="0" cy="0"/>
        </a:xfrm>
      </p:grpSpPr>
      <p:sp>
        <p:nvSpPr>
          <p:cNvPr id="2" name="Title 1"/>
          <p:cNvSpPr>
            <a:spLocks noGrp="1"/>
          </p:cNvSpPr>
          <p:nvPr>
            <p:ph type="title"/>
          </p:nvPr>
        </p:nvSpPr>
        <p:spPr>
          <a:xfrm>
            <a:off x="970733" y="946704"/>
            <a:ext cx="4057016" cy="1249845"/>
          </a:xfrm>
        </p:spPr>
        <p:txBody>
          <a:bodyPr anchor="t" anchorCtr="0"/>
          <a:lstStyle/>
          <a:p>
            <a:r>
              <a:rPr lang="en-US"/>
              <a:t>Click to edit Master title style</a:t>
            </a:r>
          </a:p>
        </p:txBody>
      </p:sp>
      <p:sp>
        <p:nvSpPr>
          <p:cNvPr id="6" name="Picture Placeholder 8"/>
          <p:cNvSpPr>
            <a:spLocks noGrp="1"/>
          </p:cNvSpPr>
          <p:nvPr>
            <p:ph type="pic" sz="quarter" idx="14" hasCustomPrompt="1"/>
          </p:nvPr>
        </p:nvSpPr>
        <p:spPr>
          <a:xfrm>
            <a:off x="6085842" y="568960"/>
            <a:ext cx="6106159" cy="4003040"/>
          </a:xfrm>
          <a:prstGeom prst="rect">
            <a:avLst/>
          </a:prstGeom>
          <a:solidFill>
            <a:schemeClr val="bg2"/>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rgbClr val="D7D7D7"/>
                </a:solidFill>
              </a:defRPr>
            </a:lvl1pPr>
          </a:lstStyle>
          <a:p>
            <a:r>
              <a:rPr lang="en-US" dirty="0"/>
              <a:t>*OPTIONAL* Click icon to insert photo </a:t>
            </a:r>
            <a:br>
              <a:rPr lang="en-US" dirty="0"/>
            </a:br>
            <a:r>
              <a:rPr lang="en-US" dirty="0"/>
              <a:t>(this text will not appear in presentation mode)</a:t>
            </a:r>
          </a:p>
        </p:txBody>
      </p:sp>
      <p:sp>
        <p:nvSpPr>
          <p:cNvPr id="5" name="Picture Placeholder 8"/>
          <p:cNvSpPr>
            <a:spLocks noGrp="1"/>
          </p:cNvSpPr>
          <p:nvPr>
            <p:ph type="pic" sz="quarter" idx="13" hasCustomPrompt="1"/>
          </p:nvPr>
        </p:nvSpPr>
        <p:spPr>
          <a:xfrm>
            <a:off x="3058160" y="4572000"/>
            <a:ext cx="5069840" cy="2286000"/>
          </a:xfrm>
          <a:prstGeom prst="rect">
            <a:avLst/>
          </a:prstGeom>
          <a:solidFill>
            <a:schemeClr val="tx2"/>
          </a:solidFill>
          <a:ln>
            <a:noFill/>
          </a:ln>
        </p:spPr>
        <p:txBody>
          <a:bodyPr wrap="square" anchor="ctr">
            <a:noAutofit/>
          </a:bodyPr>
          <a:lstStyle>
            <a:lvl1pPr algn="ctr">
              <a:defRPr sz="1200">
                <a:solidFill>
                  <a:schemeClr val="bg2"/>
                </a:solidFill>
              </a:defRPr>
            </a:lvl1pPr>
          </a:lstStyle>
          <a:p>
            <a:r>
              <a:rPr lang="en-US" dirty="0"/>
              <a:t>*OPTIONAL* Click icon to insert photo </a:t>
            </a:r>
            <a:br>
              <a:rPr lang="en-US" dirty="0"/>
            </a:br>
            <a:r>
              <a:rPr lang="en-US" dirty="0"/>
              <a:t>(this text will not appear in presentation mode)</a:t>
            </a:r>
          </a:p>
        </p:txBody>
      </p:sp>
      <p:sp>
        <p:nvSpPr>
          <p:cNvPr id="4" name="Text Placeholder 3">
            <a:extLst>
              <a:ext uri="{FF2B5EF4-FFF2-40B4-BE49-F238E27FC236}">
                <a16:creationId xmlns:a16="http://schemas.microsoft.com/office/drawing/2014/main" id="{7D17153D-9F64-427B-A86A-225804AEA46D}"/>
              </a:ext>
            </a:extLst>
          </p:cNvPr>
          <p:cNvSpPr>
            <a:spLocks noGrp="1"/>
          </p:cNvSpPr>
          <p:nvPr>
            <p:ph type="body" sz="quarter" idx="15" hasCustomPrompt="1"/>
          </p:nvPr>
        </p:nvSpPr>
        <p:spPr>
          <a:xfrm>
            <a:off x="996949" y="2724150"/>
            <a:ext cx="3879851" cy="1319500"/>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3" name="Slide Number Placeholder 12">
            <a:extLst>
              <a:ext uri="{FF2B5EF4-FFF2-40B4-BE49-F238E27FC236}">
                <a16:creationId xmlns:a16="http://schemas.microsoft.com/office/drawing/2014/main" id="{1769B21F-B1AB-4906-B012-180B362B1943}"/>
              </a:ext>
            </a:extLst>
          </p:cNvPr>
          <p:cNvSpPr>
            <a:spLocks noGrp="1"/>
          </p:cNvSpPr>
          <p:nvPr>
            <p:ph type="sldNum" sz="quarter" idx="16"/>
          </p:nvPr>
        </p:nvSpPr>
        <p:spPr/>
        <p:txBody>
          <a:bodyPr/>
          <a:lstStyle/>
          <a:p>
            <a:fld id="{0969892B-6FB2-445D-B6A4-8332FBFF141C}" type="slidenum">
              <a:rPr lang="en-US" smtClean="0"/>
              <a:pPr/>
              <a:t>‹#›</a:t>
            </a:fld>
            <a:endParaRPr lang="en-US" dirty="0"/>
          </a:p>
        </p:txBody>
      </p:sp>
    </p:spTree>
    <p:extLst>
      <p:ext uri="{BB962C8B-B14F-4D97-AF65-F5344CB8AC3E}">
        <p14:creationId xmlns:p14="http://schemas.microsoft.com/office/powerpoint/2010/main" val="3681577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Right - Large Block Left">
    <p:spTree>
      <p:nvGrpSpPr>
        <p:cNvPr id="1" name=""/>
        <p:cNvGrpSpPr/>
        <p:nvPr/>
      </p:nvGrpSpPr>
      <p:grpSpPr>
        <a:xfrm>
          <a:off x="0" y="0"/>
          <a:ext cx="0" cy="0"/>
          <a:chOff x="0" y="0"/>
          <a:chExt cx="0" cy="0"/>
        </a:xfrm>
      </p:grpSpPr>
      <p:sp>
        <p:nvSpPr>
          <p:cNvPr id="2" name="Title 1"/>
          <p:cNvSpPr>
            <a:spLocks noGrp="1"/>
          </p:cNvSpPr>
          <p:nvPr>
            <p:ph type="title"/>
          </p:nvPr>
        </p:nvSpPr>
        <p:spPr>
          <a:xfrm>
            <a:off x="7109421" y="946702"/>
            <a:ext cx="4066580" cy="1810146"/>
          </a:xfrm>
        </p:spPr>
        <p:txBody>
          <a:bodyPr anchor="b" anchorCtr="0"/>
          <a:lstStyle/>
          <a:p>
            <a:r>
              <a:rPr lang="en-US"/>
              <a:t>Click to edit Master title style</a:t>
            </a:r>
          </a:p>
        </p:txBody>
      </p:sp>
      <p:sp>
        <p:nvSpPr>
          <p:cNvPr id="4" name="Picture Placeholder 8"/>
          <p:cNvSpPr>
            <a:spLocks noGrp="1"/>
          </p:cNvSpPr>
          <p:nvPr>
            <p:ph type="pic" sz="quarter" idx="12" hasCustomPrompt="1"/>
          </p:nvPr>
        </p:nvSpPr>
        <p:spPr>
          <a:xfrm>
            <a:off x="1016000" y="0"/>
            <a:ext cx="5080000" cy="6858000"/>
          </a:xfrm>
          <a:prstGeom prst="rect">
            <a:avLst/>
          </a:prstGeom>
          <a:solidFill>
            <a:schemeClr val="tx2"/>
          </a:solidFill>
          <a:ln>
            <a:noFill/>
          </a:ln>
        </p:spPr>
        <p:txBody>
          <a:bodyPr wrap="square" anchor="ctr">
            <a:noAutofit/>
          </a:bodyPr>
          <a:lstStyle>
            <a:lvl1pPr algn="ctr">
              <a:defRPr sz="1200">
                <a:solidFill>
                  <a:schemeClr val="bg2"/>
                </a:solidFill>
              </a:defRPr>
            </a:lvl1pPr>
          </a:lstStyle>
          <a:p>
            <a:r>
              <a:rPr lang="en-US" dirty="0"/>
              <a:t>*OPTIONAL* Click icon to insert photo </a:t>
            </a:r>
            <a:br>
              <a:rPr lang="en-US" dirty="0"/>
            </a:br>
            <a:r>
              <a:rPr lang="en-US" dirty="0"/>
              <a:t>(this text will not appear in presentation mode)</a:t>
            </a:r>
          </a:p>
        </p:txBody>
      </p:sp>
      <p:sp>
        <p:nvSpPr>
          <p:cNvPr id="6" name="Slide Number Placeholder 5">
            <a:extLst>
              <a:ext uri="{FF2B5EF4-FFF2-40B4-BE49-F238E27FC236}">
                <a16:creationId xmlns:a16="http://schemas.microsoft.com/office/drawing/2014/main" id="{A4DE29A0-63F1-4D48-BC54-639046B1B4F8}"/>
              </a:ext>
            </a:extLst>
          </p:cNvPr>
          <p:cNvSpPr>
            <a:spLocks noGrp="1"/>
          </p:cNvSpPr>
          <p:nvPr>
            <p:ph type="sldNum" sz="quarter" idx="15"/>
          </p:nvPr>
        </p:nvSpPr>
        <p:spPr/>
        <p:txBody>
          <a:bodyPr/>
          <a:lstStyle/>
          <a:p>
            <a:fld id="{0969892B-6FB2-445D-B6A4-8332FBFF141C}" type="slidenum">
              <a:rPr lang="en-US" smtClean="0"/>
              <a:pPr/>
              <a:t>‹#›</a:t>
            </a:fld>
            <a:endParaRPr lang="en-US" dirty="0"/>
          </a:p>
        </p:txBody>
      </p:sp>
      <p:sp>
        <p:nvSpPr>
          <p:cNvPr id="8" name="Text Placeholder 3">
            <a:extLst>
              <a:ext uri="{FF2B5EF4-FFF2-40B4-BE49-F238E27FC236}">
                <a16:creationId xmlns:a16="http://schemas.microsoft.com/office/drawing/2014/main" id="{FA4EA838-01AE-42D3-A2E5-DA12D680661E}"/>
              </a:ext>
            </a:extLst>
          </p:cNvPr>
          <p:cNvSpPr>
            <a:spLocks noGrp="1"/>
          </p:cNvSpPr>
          <p:nvPr>
            <p:ph type="body" sz="quarter" idx="16" hasCustomPrompt="1"/>
          </p:nvPr>
        </p:nvSpPr>
        <p:spPr>
          <a:xfrm>
            <a:off x="7109421" y="3155611"/>
            <a:ext cx="4066580" cy="2385380"/>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4209865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Left - Large Photo Right">
    <p:spTree>
      <p:nvGrpSpPr>
        <p:cNvPr id="1" name=""/>
        <p:cNvGrpSpPr/>
        <p:nvPr/>
      </p:nvGrpSpPr>
      <p:grpSpPr>
        <a:xfrm>
          <a:off x="0" y="0"/>
          <a:ext cx="0" cy="0"/>
          <a:chOff x="0" y="0"/>
          <a:chExt cx="0" cy="0"/>
        </a:xfrm>
      </p:grpSpPr>
      <p:sp>
        <p:nvSpPr>
          <p:cNvPr id="6" name="Title 5"/>
          <p:cNvSpPr>
            <a:spLocks noGrp="1"/>
          </p:cNvSpPr>
          <p:nvPr>
            <p:ph type="title"/>
          </p:nvPr>
        </p:nvSpPr>
        <p:spPr>
          <a:xfrm>
            <a:off x="1019175" y="946704"/>
            <a:ext cx="4067176" cy="2002975"/>
          </a:xfrm>
        </p:spPr>
        <p:txBody>
          <a:bodyPr anchor="b" anchorCtr="0"/>
          <a:lstStyle/>
          <a:p>
            <a:r>
              <a:rPr lang="en-US"/>
              <a:t>Click to edit Master title style</a:t>
            </a:r>
          </a:p>
        </p:txBody>
      </p:sp>
      <p:sp>
        <p:nvSpPr>
          <p:cNvPr id="3" name="Picture Placeholder 8">
            <a:extLst>
              <a:ext uri="{FF2B5EF4-FFF2-40B4-BE49-F238E27FC236}">
                <a16:creationId xmlns:a16="http://schemas.microsoft.com/office/drawing/2014/main" id="{5C20C475-CFD8-44C2-886A-7185769DC739}"/>
              </a:ext>
            </a:extLst>
          </p:cNvPr>
          <p:cNvSpPr>
            <a:spLocks noGrp="1"/>
          </p:cNvSpPr>
          <p:nvPr>
            <p:ph type="pic" sz="quarter" idx="12" hasCustomPrompt="1"/>
          </p:nvPr>
        </p:nvSpPr>
        <p:spPr>
          <a:xfrm>
            <a:off x="6099963" y="1125538"/>
            <a:ext cx="5072863" cy="5732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a:t>
            </a:r>
            <a:br>
              <a:rPr lang="en-US" dirty="0"/>
            </a:br>
            <a:r>
              <a:rPr lang="en-US" dirty="0"/>
              <a:t>(this text will not appear in presentation mode)</a:t>
            </a:r>
          </a:p>
        </p:txBody>
      </p:sp>
      <p:sp>
        <p:nvSpPr>
          <p:cNvPr id="4" name="Slide Number Placeholder 3">
            <a:extLst>
              <a:ext uri="{FF2B5EF4-FFF2-40B4-BE49-F238E27FC236}">
                <a16:creationId xmlns:a16="http://schemas.microsoft.com/office/drawing/2014/main" id="{DC4FCCF7-ED4F-407B-8223-E7B5234B6835}"/>
              </a:ext>
            </a:extLst>
          </p:cNvPr>
          <p:cNvSpPr>
            <a:spLocks noGrp="1"/>
          </p:cNvSpPr>
          <p:nvPr>
            <p:ph type="sldNum" sz="quarter" idx="13"/>
          </p:nvPr>
        </p:nvSpPr>
        <p:spPr/>
        <p:txBody>
          <a:bodyPr/>
          <a:lstStyle/>
          <a:p>
            <a:fld id="{0969892B-6FB2-445D-B6A4-8332FBFF141C}" type="slidenum">
              <a:rPr lang="en-US" smtClean="0"/>
              <a:pPr/>
              <a:t>‹#›</a:t>
            </a:fld>
            <a:endParaRPr lang="en-US" dirty="0"/>
          </a:p>
        </p:txBody>
      </p:sp>
      <p:sp>
        <p:nvSpPr>
          <p:cNvPr id="8" name="Text Placeholder 3">
            <a:extLst>
              <a:ext uri="{FF2B5EF4-FFF2-40B4-BE49-F238E27FC236}">
                <a16:creationId xmlns:a16="http://schemas.microsoft.com/office/drawing/2014/main" id="{69EFEDB9-3479-45FE-8C8E-D8EE7603C03A}"/>
              </a:ext>
            </a:extLst>
          </p:cNvPr>
          <p:cNvSpPr>
            <a:spLocks noGrp="1"/>
          </p:cNvSpPr>
          <p:nvPr>
            <p:ph type="body" sz="quarter" idx="15" hasCustomPrompt="1"/>
          </p:nvPr>
        </p:nvSpPr>
        <p:spPr>
          <a:xfrm>
            <a:off x="1019175" y="3360762"/>
            <a:ext cx="3879851" cy="2253371"/>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710232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Left - Large Block Right">
    <p:spTree>
      <p:nvGrpSpPr>
        <p:cNvPr id="1" name=""/>
        <p:cNvGrpSpPr/>
        <p:nvPr/>
      </p:nvGrpSpPr>
      <p:grpSpPr>
        <a:xfrm>
          <a:off x="0" y="0"/>
          <a:ext cx="0" cy="0"/>
          <a:chOff x="0" y="0"/>
          <a:chExt cx="0" cy="0"/>
        </a:xfrm>
      </p:grpSpPr>
      <p:sp>
        <p:nvSpPr>
          <p:cNvPr id="2" name="Title 1"/>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4" name="Picture Placeholder 8"/>
          <p:cNvSpPr>
            <a:spLocks noGrp="1"/>
          </p:cNvSpPr>
          <p:nvPr>
            <p:ph type="pic" sz="quarter" idx="12" hasCustomPrompt="1"/>
          </p:nvPr>
        </p:nvSpPr>
        <p:spPr>
          <a:xfrm>
            <a:off x="6096000" y="0"/>
            <a:ext cx="6096000" cy="6858000"/>
          </a:xfrm>
          <a:prstGeom prst="rect">
            <a:avLst/>
          </a:prstGeom>
          <a:solidFill>
            <a:schemeClr val="tx2"/>
          </a:solidFill>
          <a:ln>
            <a:noFill/>
          </a:ln>
        </p:spPr>
        <p:txBody>
          <a:bodyPr wrap="square" anchor="ctr">
            <a:noAutofit/>
          </a:bodyPr>
          <a:lstStyle>
            <a:lvl1pPr algn="ctr">
              <a:defRPr sz="1200">
                <a:solidFill>
                  <a:schemeClr val="bg2"/>
                </a:solidFill>
              </a:defRPr>
            </a:lvl1pPr>
          </a:lstStyle>
          <a:p>
            <a:r>
              <a:rPr lang="en-US" dirty="0"/>
              <a:t>*OPTIONAL* Click icon to insert photo </a:t>
            </a:r>
            <a:br>
              <a:rPr lang="en-US" dirty="0"/>
            </a:br>
            <a:r>
              <a:rPr lang="en-US" dirty="0"/>
              <a:t>(this text will not appear in presentation mode)</a:t>
            </a:r>
          </a:p>
        </p:txBody>
      </p:sp>
      <p:sp>
        <p:nvSpPr>
          <p:cNvPr id="5" name="Slide Number Placeholder 4">
            <a:extLst>
              <a:ext uri="{FF2B5EF4-FFF2-40B4-BE49-F238E27FC236}">
                <a16:creationId xmlns:a16="http://schemas.microsoft.com/office/drawing/2014/main" id="{A5F52203-2C14-4717-BDF2-20F053042FF8}"/>
              </a:ext>
            </a:extLst>
          </p:cNvPr>
          <p:cNvSpPr>
            <a:spLocks noGrp="1"/>
          </p:cNvSpPr>
          <p:nvPr>
            <p:ph type="sldNum" sz="quarter" idx="13"/>
          </p:nvPr>
        </p:nvSpPr>
        <p:spPr/>
        <p:txBody>
          <a:bodyPr/>
          <a:lstStyle/>
          <a:p>
            <a:fld id="{0969892B-6FB2-445D-B6A4-8332FBFF141C}" type="slidenum">
              <a:rPr lang="en-US" smtClean="0"/>
              <a:pPr/>
              <a:t>‹#›</a:t>
            </a:fld>
            <a:endParaRPr lang="en-US" dirty="0"/>
          </a:p>
        </p:txBody>
      </p:sp>
      <p:sp>
        <p:nvSpPr>
          <p:cNvPr id="6" name="Text Placeholder 3">
            <a:extLst>
              <a:ext uri="{FF2B5EF4-FFF2-40B4-BE49-F238E27FC236}">
                <a16:creationId xmlns:a16="http://schemas.microsoft.com/office/drawing/2014/main" id="{37B713C3-2086-489D-AC25-4BB8AA218C04}"/>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763101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 Square Images with Text">
    <p:spTree>
      <p:nvGrpSpPr>
        <p:cNvPr id="1" name=""/>
        <p:cNvGrpSpPr/>
        <p:nvPr/>
      </p:nvGrpSpPr>
      <p:grpSpPr>
        <a:xfrm>
          <a:off x="0" y="0"/>
          <a:ext cx="0" cy="0"/>
          <a:chOff x="0" y="0"/>
          <a:chExt cx="0" cy="0"/>
        </a:xfrm>
      </p:grpSpPr>
      <p:sp>
        <p:nvSpPr>
          <p:cNvPr id="6" name="Title 5"/>
          <p:cNvSpPr>
            <a:spLocks noGrp="1"/>
          </p:cNvSpPr>
          <p:nvPr>
            <p:ph type="title"/>
          </p:nvPr>
        </p:nvSpPr>
        <p:spPr>
          <a:xfrm>
            <a:off x="1556526" y="872532"/>
            <a:ext cx="9155869" cy="1249845"/>
          </a:xfrm>
        </p:spPr>
        <p:txBody>
          <a:bodyPr anchor="b" anchorCtr="0"/>
          <a:lstStyle>
            <a:lvl1pPr algn="ctr">
              <a:defRPr/>
            </a:lvl1pPr>
          </a:lstStyle>
          <a:p>
            <a:r>
              <a:rPr lang="en-US"/>
              <a:t>Click to edit Master title style</a:t>
            </a:r>
          </a:p>
        </p:txBody>
      </p:sp>
      <p:sp>
        <p:nvSpPr>
          <p:cNvPr id="8" name="Picture Placeholder 8"/>
          <p:cNvSpPr>
            <a:spLocks noGrp="1"/>
          </p:cNvSpPr>
          <p:nvPr>
            <p:ph type="pic" sz="quarter" idx="12"/>
          </p:nvPr>
        </p:nvSpPr>
        <p:spPr>
          <a:xfrm>
            <a:off x="770258"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9" name="Picture Placeholder 8"/>
          <p:cNvSpPr>
            <a:spLocks noGrp="1"/>
          </p:cNvSpPr>
          <p:nvPr>
            <p:ph type="pic" sz="quarter" idx="13"/>
          </p:nvPr>
        </p:nvSpPr>
        <p:spPr>
          <a:xfrm>
            <a:off x="2977219"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10" name="Picture Placeholder 8"/>
          <p:cNvSpPr>
            <a:spLocks noGrp="1"/>
          </p:cNvSpPr>
          <p:nvPr>
            <p:ph type="pic" sz="quarter" idx="14"/>
          </p:nvPr>
        </p:nvSpPr>
        <p:spPr>
          <a:xfrm>
            <a:off x="5152388"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11" name="Picture Placeholder 8"/>
          <p:cNvSpPr>
            <a:spLocks noGrp="1"/>
          </p:cNvSpPr>
          <p:nvPr>
            <p:ph type="pic" sz="quarter" idx="15"/>
          </p:nvPr>
        </p:nvSpPr>
        <p:spPr>
          <a:xfrm>
            <a:off x="7312753"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dirty="0"/>
          </a:p>
        </p:txBody>
      </p:sp>
      <p:sp>
        <p:nvSpPr>
          <p:cNvPr id="15" name="Content Placeholder 14">
            <a:extLst>
              <a:ext uri="{FF2B5EF4-FFF2-40B4-BE49-F238E27FC236}">
                <a16:creationId xmlns:a16="http://schemas.microsoft.com/office/drawing/2014/main" id="{0CD5ECE9-07F3-4245-84D9-BB509B0F9DB2}"/>
              </a:ext>
            </a:extLst>
          </p:cNvPr>
          <p:cNvSpPr>
            <a:spLocks noGrp="1"/>
          </p:cNvSpPr>
          <p:nvPr>
            <p:ph sz="quarter" idx="18" hasCustomPrompt="1"/>
          </p:nvPr>
        </p:nvSpPr>
        <p:spPr>
          <a:xfrm>
            <a:off x="770257" y="4637541"/>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1" name="Picture Placeholder 8">
            <a:extLst>
              <a:ext uri="{FF2B5EF4-FFF2-40B4-BE49-F238E27FC236}">
                <a16:creationId xmlns:a16="http://schemas.microsoft.com/office/drawing/2014/main" id="{74C235B5-7F90-46E0-A3AA-EB61192441D0}"/>
              </a:ext>
            </a:extLst>
          </p:cNvPr>
          <p:cNvSpPr>
            <a:spLocks noGrp="1"/>
          </p:cNvSpPr>
          <p:nvPr>
            <p:ph type="pic" sz="quarter" idx="30"/>
          </p:nvPr>
        </p:nvSpPr>
        <p:spPr>
          <a:xfrm>
            <a:off x="9468549"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22" name="Content Placeholder 14">
            <a:extLst>
              <a:ext uri="{FF2B5EF4-FFF2-40B4-BE49-F238E27FC236}">
                <a16:creationId xmlns:a16="http://schemas.microsoft.com/office/drawing/2014/main" id="{A2BF56E3-24FE-4090-AC43-F40809F9F0F3}"/>
              </a:ext>
            </a:extLst>
          </p:cNvPr>
          <p:cNvSpPr>
            <a:spLocks noGrp="1"/>
          </p:cNvSpPr>
          <p:nvPr>
            <p:ph sz="quarter" idx="31" hasCustomPrompt="1"/>
          </p:nvPr>
        </p:nvSpPr>
        <p:spPr>
          <a:xfrm>
            <a:off x="2977219" y="4637541"/>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5" name="Content Placeholder 14">
            <a:extLst>
              <a:ext uri="{FF2B5EF4-FFF2-40B4-BE49-F238E27FC236}">
                <a16:creationId xmlns:a16="http://schemas.microsoft.com/office/drawing/2014/main" id="{695DE721-A52E-435D-8CB6-736F09A01DF5}"/>
              </a:ext>
            </a:extLst>
          </p:cNvPr>
          <p:cNvSpPr>
            <a:spLocks noGrp="1"/>
          </p:cNvSpPr>
          <p:nvPr>
            <p:ph sz="quarter" idx="32" hasCustomPrompt="1"/>
          </p:nvPr>
        </p:nvSpPr>
        <p:spPr>
          <a:xfrm>
            <a:off x="5152387" y="4637541"/>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6" name="Content Placeholder 14">
            <a:extLst>
              <a:ext uri="{FF2B5EF4-FFF2-40B4-BE49-F238E27FC236}">
                <a16:creationId xmlns:a16="http://schemas.microsoft.com/office/drawing/2014/main" id="{0E3B311D-D4B0-4355-9B29-4458B22A9C8C}"/>
              </a:ext>
            </a:extLst>
          </p:cNvPr>
          <p:cNvSpPr>
            <a:spLocks noGrp="1"/>
          </p:cNvSpPr>
          <p:nvPr>
            <p:ph sz="quarter" idx="33" hasCustomPrompt="1"/>
          </p:nvPr>
        </p:nvSpPr>
        <p:spPr>
          <a:xfrm>
            <a:off x="7312753" y="4637541"/>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8" name="Content Placeholder 14">
            <a:extLst>
              <a:ext uri="{FF2B5EF4-FFF2-40B4-BE49-F238E27FC236}">
                <a16:creationId xmlns:a16="http://schemas.microsoft.com/office/drawing/2014/main" id="{4B108C69-1D3E-4E22-AFFE-2452F52BA1E6}"/>
              </a:ext>
            </a:extLst>
          </p:cNvPr>
          <p:cNvSpPr>
            <a:spLocks noGrp="1"/>
          </p:cNvSpPr>
          <p:nvPr>
            <p:ph sz="quarter" idx="34" hasCustomPrompt="1"/>
          </p:nvPr>
        </p:nvSpPr>
        <p:spPr>
          <a:xfrm>
            <a:off x="9468549" y="4637541"/>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Tree>
    <p:extLst>
      <p:ext uri="{BB962C8B-B14F-4D97-AF65-F5344CB8AC3E}">
        <p14:creationId xmlns:p14="http://schemas.microsoft.com/office/powerpoint/2010/main" val="3849505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Square Images with Long Text">
    <p:spTree>
      <p:nvGrpSpPr>
        <p:cNvPr id="1" name=""/>
        <p:cNvGrpSpPr/>
        <p:nvPr/>
      </p:nvGrpSpPr>
      <p:grpSpPr>
        <a:xfrm>
          <a:off x="0" y="0"/>
          <a:ext cx="0" cy="0"/>
          <a:chOff x="0" y="0"/>
          <a:chExt cx="0" cy="0"/>
        </a:xfrm>
      </p:grpSpPr>
      <p:sp>
        <p:nvSpPr>
          <p:cNvPr id="6" name="Title 5"/>
          <p:cNvSpPr>
            <a:spLocks noGrp="1"/>
          </p:cNvSpPr>
          <p:nvPr>
            <p:ph type="title"/>
          </p:nvPr>
        </p:nvSpPr>
        <p:spPr>
          <a:xfrm>
            <a:off x="1556526" y="363571"/>
            <a:ext cx="9155869" cy="1249845"/>
          </a:xfrm>
        </p:spPr>
        <p:txBody>
          <a:bodyPr anchor="b" anchorCtr="0"/>
          <a:lstStyle>
            <a:lvl1pPr algn="ctr">
              <a:defRPr/>
            </a:lvl1pPr>
          </a:lstStyle>
          <a:p>
            <a:r>
              <a:rPr lang="en-US"/>
              <a:t>Click to edit Master title style</a:t>
            </a:r>
          </a:p>
        </p:txBody>
      </p:sp>
      <p:sp>
        <p:nvSpPr>
          <p:cNvPr id="8" name="Picture Placeholder 8"/>
          <p:cNvSpPr>
            <a:spLocks noGrp="1"/>
          </p:cNvSpPr>
          <p:nvPr>
            <p:ph type="pic" sz="quarter" idx="12"/>
          </p:nvPr>
        </p:nvSpPr>
        <p:spPr>
          <a:xfrm>
            <a:off x="770258"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9" name="Picture Placeholder 8"/>
          <p:cNvSpPr>
            <a:spLocks noGrp="1"/>
          </p:cNvSpPr>
          <p:nvPr>
            <p:ph type="pic" sz="quarter" idx="13"/>
          </p:nvPr>
        </p:nvSpPr>
        <p:spPr>
          <a:xfrm>
            <a:off x="2977219"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10" name="Picture Placeholder 8"/>
          <p:cNvSpPr>
            <a:spLocks noGrp="1"/>
          </p:cNvSpPr>
          <p:nvPr>
            <p:ph type="pic" sz="quarter" idx="14"/>
          </p:nvPr>
        </p:nvSpPr>
        <p:spPr>
          <a:xfrm>
            <a:off x="5152388"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11" name="Picture Placeholder 8"/>
          <p:cNvSpPr>
            <a:spLocks noGrp="1"/>
          </p:cNvSpPr>
          <p:nvPr>
            <p:ph type="pic" sz="quarter" idx="15"/>
          </p:nvPr>
        </p:nvSpPr>
        <p:spPr>
          <a:xfrm>
            <a:off x="7312753"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dirty="0"/>
          </a:p>
        </p:txBody>
      </p:sp>
      <p:sp>
        <p:nvSpPr>
          <p:cNvPr id="21" name="Picture Placeholder 8">
            <a:extLst>
              <a:ext uri="{FF2B5EF4-FFF2-40B4-BE49-F238E27FC236}">
                <a16:creationId xmlns:a16="http://schemas.microsoft.com/office/drawing/2014/main" id="{74C235B5-7F90-46E0-A3AA-EB61192441D0}"/>
              </a:ext>
            </a:extLst>
          </p:cNvPr>
          <p:cNvSpPr>
            <a:spLocks noGrp="1"/>
          </p:cNvSpPr>
          <p:nvPr>
            <p:ph type="pic" sz="quarter" idx="30"/>
          </p:nvPr>
        </p:nvSpPr>
        <p:spPr>
          <a:xfrm>
            <a:off x="9468549"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19" name="Text Placeholder 28">
            <a:extLst>
              <a:ext uri="{FF2B5EF4-FFF2-40B4-BE49-F238E27FC236}">
                <a16:creationId xmlns:a16="http://schemas.microsoft.com/office/drawing/2014/main" id="{4AD14062-DCD3-457F-ADE7-61D3396AC714}"/>
              </a:ext>
            </a:extLst>
          </p:cNvPr>
          <p:cNvSpPr>
            <a:spLocks noGrp="1"/>
          </p:cNvSpPr>
          <p:nvPr>
            <p:ph type="body" sz="quarter" idx="32" hasCustomPrompt="1"/>
          </p:nvPr>
        </p:nvSpPr>
        <p:spPr>
          <a:xfrm>
            <a:off x="770257" y="4163264"/>
            <a:ext cx="1910483" cy="1477410"/>
          </a:xfrm>
        </p:spPr>
        <p:txBody>
          <a:bodyPr>
            <a:noAutofit/>
          </a:bodyPr>
          <a:lstStyle>
            <a:lvl1pPr>
              <a:defRPr sz="1200" b="0">
                <a:solidFill>
                  <a:schemeClr val="tx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2" name="Text Placeholder 28">
            <a:extLst>
              <a:ext uri="{FF2B5EF4-FFF2-40B4-BE49-F238E27FC236}">
                <a16:creationId xmlns:a16="http://schemas.microsoft.com/office/drawing/2014/main" id="{63333083-6A99-46DB-8CCC-8187855EAEFD}"/>
              </a:ext>
            </a:extLst>
          </p:cNvPr>
          <p:cNvSpPr>
            <a:spLocks noGrp="1"/>
          </p:cNvSpPr>
          <p:nvPr>
            <p:ph type="body" sz="quarter" idx="33" hasCustomPrompt="1"/>
          </p:nvPr>
        </p:nvSpPr>
        <p:spPr>
          <a:xfrm>
            <a:off x="2977219" y="4163264"/>
            <a:ext cx="1910483" cy="1477410"/>
          </a:xfrm>
        </p:spPr>
        <p:txBody>
          <a:bodyPr>
            <a:noAutofit/>
          </a:bodyPr>
          <a:lstStyle>
            <a:lvl1pPr>
              <a:defRPr sz="1200" b="0">
                <a:solidFill>
                  <a:schemeClr val="tx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5" name="Text Placeholder 28">
            <a:extLst>
              <a:ext uri="{FF2B5EF4-FFF2-40B4-BE49-F238E27FC236}">
                <a16:creationId xmlns:a16="http://schemas.microsoft.com/office/drawing/2014/main" id="{44F99522-321B-4363-A069-25C6303706DC}"/>
              </a:ext>
            </a:extLst>
          </p:cNvPr>
          <p:cNvSpPr>
            <a:spLocks noGrp="1"/>
          </p:cNvSpPr>
          <p:nvPr>
            <p:ph type="body" sz="quarter" idx="34" hasCustomPrompt="1"/>
          </p:nvPr>
        </p:nvSpPr>
        <p:spPr>
          <a:xfrm>
            <a:off x="5152387" y="4163264"/>
            <a:ext cx="1910483" cy="1477410"/>
          </a:xfrm>
        </p:spPr>
        <p:txBody>
          <a:bodyPr>
            <a:noAutofit/>
          </a:bodyPr>
          <a:lstStyle>
            <a:lvl1pPr>
              <a:defRPr sz="1200" b="0">
                <a:solidFill>
                  <a:schemeClr val="tx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6" name="Text Placeholder 28">
            <a:extLst>
              <a:ext uri="{FF2B5EF4-FFF2-40B4-BE49-F238E27FC236}">
                <a16:creationId xmlns:a16="http://schemas.microsoft.com/office/drawing/2014/main" id="{1F22ECFE-7AB4-4E4E-B4C7-52FE812A1AB4}"/>
              </a:ext>
            </a:extLst>
          </p:cNvPr>
          <p:cNvSpPr>
            <a:spLocks noGrp="1"/>
          </p:cNvSpPr>
          <p:nvPr>
            <p:ph type="body" sz="quarter" idx="35" hasCustomPrompt="1"/>
          </p:nvPr>
        </p:nvSpPr>
        <p:spPr>
          <a:xfrm>
            <a:off x="7312752" y="4163264"/>
            <a:ext cx="1910483" cy="1477410"/>
          </a:xfrm>
        </p:spPr>
        <p:txBody>
          <a:bodyPr>
            <a:noAutofit/>
          </a:bodyPr>
          <a:lstStyle>
            <a:lvl1pPr>
              <a:defRPr sz="1200" b="0">
                <a:solidFill>
                  <a:schemeClr val="tx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8" name="Text Placeholder 28">
            <a:extLst>
              <a:ext uri="{FF2B5EF4-FFF2-40B4-BE49-F238E27FC236}">
                <a16:creationId xmlns:a16="http://schemas.microsoft.com/office/drawing/2014/main" id="{EA49336D-955A-44B0-A844-B9CE7E4D9CE3}"/>
              </a:ext>
            </a:extLst>
          </p:cNvPr>
          <p:cNvSpPr>
            <a:spLocks noGrp="1"/>
          </p:cNvSpPr>
          <p:nvPr>
            <p:ph type="body" sz="quarter" idx="36" hasCustomPrompt="1"/>
          </p:nvPr>
        </p:nvSpPr>
        <p:spPr>
          <a:xfrm>
            <a:off x="9468548" y="4163264"/>
            <a:ext cx="1910483" cy="1477410"/>
          </a:xfrm>
        </p:spPr>
        <p:txBody>
          <a:bodyPr>
            <a:noAutofit/>
          </a:bodyPr>
          <a:lstStyle>
            <a:lvl1pPr>
              <a:defRPr sz="1200" b="0">
                <a:solidFill>
                  <a:schemeClr val="tx2"/>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645215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 Square Images with Text">
    <p:spTree>
      <p:nvGrpSpPr>
        <p:cNvPr id="1" name=""/>
        <p:cNvGrpSpPr/>
        <p:nvPr/>
      </p:nvGrpSpPr>
      <p:grpSpPr>
        <a:xfrm>
          <a:off x="0" y="0"/>
          <a:ext cx="0" cy="0"/>
          <a:chOff x="0" y="0"/>
          <a:chExt cx="0" cy="0"/>
        </a:xfrm>
      </p:grpSpPr>
      <p:sp>
        <p:nvSpPr>
          <p:cNvPr id="8" name="Picture Placeholder 8"/>
          <p:cNvSpPr>
            <a:spLocks noGrp="1"/>
          </p:cNvSpPr>
          <p:nvPr>
            <p:ph type="pic" sz="quarter" idx="12"/>
          </p:nvPr>
        </p:nvSpPr>
        <p:spPr>
          <a:xfrm>
            <a:off x="5233897" y="629154"/>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9" name="Picture Placeholder 8"/>
          <p:cNvSpPr>
            <a:spLocks noGrp="1"/>
          </p:cNvSpPr>
          <p:nvPr>
            <p:ph type="pic" sz="quarter" idx="13"/>
          </p:nvPr>
        </p:nvSpPr>
        <p:spPr>
          <a:xfrm>
            <a:off x="7440857" y="629154"/>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10" name="Picture Placeholder 8"/>
          <p:cNvSpPr>
            <a:spLocks noGrp="1"/>
          </p:cNvSpPr>
          <p:nvPr>
            <p:ph type="pic" sz="quarter" idx="14"/>
          </p:nvPr>
        </p:nvSpPr>
        <p:spPr>
          <a:xfrm>
            <a:off x="9616025" y="629154"/>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dirty="0"/>
          </a:p>
        </p:txBody>
      </p:sp>
      <p:sp>
        <p:nvSpPr>
          <p:cNvPr id="15" name="Content Placeholder 14">
            <a:extLst>
              <a:ext uri="{FF2B5EF4-FFF2-40B4-BE49-F238E27FC236}">
                <a16:creationId xmlns:a16="http://schemas.microsoft.com/office/drawing/2014/main" id="{0CD5ECE9-07F3-4245-84D9-BB509B0F9DB2}"/>
              </a:ext>
            </a:extLst>
          </p:cNvPr>
          <p:cNvSpPr>
            <a:spLocks noGrp="1"/>
          </p:cNvSpPr>
          <p:nvPr>
            <p:ph sz="quarter" idx="18" hasCustomPrompt="1"/>
          </p:nvPr>
        </p:nvSpPr>
        <p:spPr>
          <a:xfrm>
            <a:off x="5233896" y="2699945"/>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2" name="Content Placeholder 14">
            <a:extLst>
              <a:ext uri="{FF2B5EF4-FFF2-40B4-BE49-F238E27FC236}">
                <a16:creationId xmlns:a16="http://schemas.microsoft.com/office/drawing/2014/main" id="{A2BF56E3-24FE-4090-AC43-F40809F9F0F3}"/>
              </a:ext>
            </a:extLst>
          </p:cNvPr>
          <p:cNvSpPr>
            <a:spLocks noGrp="1"/>
          </p:cNvSpPr>
          <p:nvPr>
            <p:ph sz="quarter" idx="31" hasCustomPrompt="1"/>
          </p:nvPr>
        </p:nvSpPr>
        <p:spPr>
          <a:xfrm>
            <a:off x="7440857" y="2699945"/>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5" name="Content Placeholder 14">
            <a:extLst>
              <a:ext uri="{FF2B5EF4-FFF2-40B4-BE49-F238E27FC236}">
                <a16:creationId xmlns:a16="http://schemas.microsoft.com/office/drawing/2014/main" id="{695DE721-A52E-435D-8CB6-736F09A01DF5}"/>
              </a:ext>
            </a:extLst>
          </p:cNvPr>
          <p:cNvSpPr>
            <a:spLocks noGrp="1"/>
          </p:cNvSpPr>
          <p:nvPr>
            <p:ph sz="quarter" idx="32" hasCustomPrompt="1"/>
          </p:nvPr>
        </p:nvSpPr>
        <p:spPr>
          <a:xfrm>
            <a:off x="9616025" y="2699945"/>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17" name="Picture Placeholder 8">
            <a:extLst>
              <a:ext uri="{FF2B5EF4-FFF2-40B4-BE49-F238E27FC236}">
                <a16:creationId xmlns:a16="http://schemas.microsoft.com/office/drawing/2014/main" id="{58229408-3D06-4144-A425-EE850EF362B0}"/>
              </a:ext>
            </a:extLst>
          </p:cNvPr>
          <p:cNvSpPr>
            <a:spLocks noGrp="1"/>
          </p:cNvSpPr>
          <p:nvPr>
            <p:ph type="pic" sz="quarter" idx="33"/>
          </p:nvPr>
        </p:nvSpPr>
        <p:spPr>
          <a:xfrm>
            <a:off x="5233897" y="3588696"/>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18" name="Picture Placeholder 8">
            <a:extLst>
              <a:ext uri="{FF2B5EF4-FFF2-40B4-BE49-F238E27FC236}">
                <a16:creationId xmlns:a16="http://schemas.microsoft.com/office/drawing/2014/main" id="{6F905C73-5E98-4078-ADCE-BBEC0940455F}"/>
              </a:ext>
            </a:extLst>
          </p:cNvPr>
          <p:cNvSpPr>
            <a:spLocks noGrp="1"/>
          </p:cNvSpPr>
          <p:nvPr>
            <p:ph type="pic" sz="quarter" idx="34"/>
          </p:nvPr>
        </p:nvSpPr>
        <p:spPr>
          <a:xfrm>
            <a:off x="7440857" y="3588696"/>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19" name="Picture Placeholder 8">
            <a:extLst>
              <a:ext uri="{FF2B5EF4-FFF2-40B4-BE49-F238E27FC236}">
                <a16:creationId xmlns:a16="http://schemas.microsoft.com/office/drawing/2014/main" id="{7B303038-6C92-412A-820C-8A657567221C}"/>
              </a:ext>
            </a:extLst>
          </p:cNvPr>
          <p:cNvSpPr>
            <a:spLocks noGrp="1"/>
          </p:cNvSpPr>
          <p:nvPr>
            <p:ph type="pic" sz="quarter" idx="35"/>
          </p:nvPr>
        </p:nvSpPr>
        <p:spPr>
          <a:xfrm>
            <a:off x="9616025" y="3588696"/>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20" name="Content Placeholder 14">
            <a:extLst>
              <a:ext uri="{FF2B5EF4-FFF2-40B4-BE49-F238E27FC236}">
                <a16:creationId xmlns:a16="http://schemas.microsoft.com/office/drawing/2014/main" id="{D493435B-1D13-438A-AC5C-9696AC3A43FF}"/>
              </a:ext>
            </a:extLst>
          </p:cNvPr>
          <p:cNvSpPr>
            <a:spLocks noGrp="1"/>
          </p:cNvSpPr>
          <p:nvPr>
            <p:ph sz="quarter" idx="36" hasCustomPrompt="1"/>
          </p:nvPr>
        </p:nvSpPr>
        <p:spPr>
          <a:xfrm>
            <a:off x="5233896" y="5659487"/>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3" name="Content Placeholder 14">
            <a:extLst>
              <a:ext uri="{FF2B5EF4-FFF2-40B4-BE49-F238E27FC236}">
                <a16:creationId xmlns:a16="http://schemas.microsoft.com/office/drawing/2014/main" id="{0B971219-3AF5-4174-9B4F-A3B2634EED07}"/>
              </a:ext>
            </a:extLst>
          </p:cNvPr>
          <p:cNvSpPr>
            <a:spLocks noGrp="1"/>
          </p:cNvSpPr>
          <p:nvPr>
            <p:ph sz="quarter" idx="37" hasCustomPrompt="1"/>
          </p:nvPr>
        </p:nvSpPr>
        <p:spPr>
          <a:xfrm>
            <a:off x="7440857" y="5659487"/>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4" name="Content Placeholder 14">
            <a:extLst>
              <a:ext uri="{FF2B5EF4-FFF2-40B4-BE49-F238E27FC236}">
                <a16:creationId xmlns:a16="http://schemas.microsoft.com/office/drawing/2014/main" id="{C70DFCD3-8364-43EE-B870-E5D10F04E9E7}"/>
              </a:ext>
            </a:extLst>
          </p:cNvPr>
          <p:cNvSpPr>
            <a:spLocks noGrp="1"/>
          </p:cNvSpPr>
          <p:nvPr>
            <p:ph sz="quarter" idx="38" hasCustomPrompt="1"/>
          </p:nvPr>
        </p:nvSpPr>
        <p:spPr>
          <a:xfrm>
            <a:off x="9616025" y="5659487"/>
            <a:ext cx="1910483"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 name="Title 3">
            <a:extLst>
              <a:ext uri="{FF2B5EF4-FFF2-40B4-BE49-F238E27FC236}">
                <a16:creationId xmlns:a16="http://schemas.microsoft.com/office/drawing/2014/main" id="{43169CAD-F9B4-4D82-9804-A878E441FCE6}"/>
              </a:ext>
            </a:extLst>
          </p:cNvPr>
          <p:cNvSpPr>
            <a:spLocks noGrp="1"/>
          </p:cNvSpPr>
          <p:nvPr>
            <p:ph type="title"/>
          </p:nvPr>
        </p:nvSpPr>
        <p:spPr>
          <a:xfrm>
            <a:off x="1003852" y="724046"/>
            <a:ext cx="3214464" cy="1893843"/>
          </a:xfrm>
        </p:spPr>
        <p:txBody>
          <a:bodyPr anchor="b"/>
          <a:lstStyle/>
          <a:p>
            <a:r>
              <a:rPr lang="en-US"/>
              <a:t>Click to edit Master title style</a:t>
            </a:r>
          </a:p>
        </p:txBody>
      </p:sp>
    </p:spTree>
    <p:extLst>
      <p:ext uri="{BB962C8B-B14F-4D97-AF65-F5344CB8AC3E}">
        <p14:creationId xmlns:p14="http://schemas.microsoft.com/office/powerpoint/2010/main" val="3896563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 Square Images with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dirty="0"/>
          </a:p>
        </p:txBody>
      </p:sp>
      <p:sp>
        <p:nvSpPr>
          <p:cNvPr id="4" name="Title 3">
            <a:extLst>
              <a:ext uri="{FF2B5EF4-FFF2-40B4-BE49-F238E27FC236}">
                <a16:creationId xmlns:a16="http://schemas.microsoft.com/office/drawing/2014/main" id="{43169CAD-F9B4-4D82-9804-A878E441FCE6}"/>
              </a:ext>
            </a:extLst>
          </p:cNvPr>
          <p:cNvSpPr>
            <a:spLocks noGrp="1"/>
          </p:cNvSpPr>
          <p:nvPr>
            <p:ph type="title"/>
          </p:nvPr>
        </p:nvSpPr>
        <p:spPr>
          <a:xfrm>
            <a:off x="608029" y="746960"/>
            <a:ext cx="2468548" cy="2314431"/>
          </a:xfrm>
        </p:spPr>
        <p:txBody>
          <a:bodyPr anchor="b"/>
          <a:lstStyle/>
          <a:p>
            <a:r>
              <a:rPr lang="en-US"/>
              <a:t>Click to edit Master title style</a:t>
            </a:r>
          </a:p>
        </p:txBody>
      </p:sp>
      <p:sp>
        <p:nvSpPr>
          <p:cNvPr id="16" name="Picture Placeholder 8">
            <a:extLst>
              <a:ext uri="{FF2B5EF4-FFF2-40B4-BE49-F238E27FC236}">
                <a16:creationId xmlns:a16="http://schemas.microsoft.com/office/drawing/2014/main" id="{A25CAE34-78A9-4356-ACAD-9C92E9E86CCE}"/>
              </a:ext>
            </a:extLst>
          </p:cNvPr>
          <p:cNvSpPr>
            <a:spLocks noGrp="1"/>
          </p:cNvSpPr>
          <p:nvPr>
            <p:ph type="pic" sz="quarter" idx="39"/>
          </p:nvPr>
        </p:nvSpPr>
        <p:spPr>
          <a:xfrm>
            <a:off x="9791257"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21" name="Content Placeholder 14">
            <a:extLst>
              <a:ext uri="{FF2B5EF4-FFF2-40B4-BE49-F238E27FC236}">
                <a16:creationId xmlns:a16="http://schemas.microsoft.com/office/drawing/2014/main" id="{B8F8AFF1-CB92-439B-A952-E7A3D17563DF}"/>
              </a:ext>
            </a:extLst>
          </p:cNvPr>
          <p:cNvSpPr>
            <a:spLocks noGrp="1"/>
          </p:cNvSpPr>
          <p:nvPr>
            <p:ph sz="quarter" idx="40" hasCustomPrompt="1"/>
          </p:nvPr>
        </p:nvSpPr>
        <p:spPr>
          <a:xfrm>
            <a:off x="9791255" y="2699945"/>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6" name="Picture Placeholder 8">
            <a:extLst>
              <a:ext uri="{FF2B5EF4-FFF2-40B4-BE49-F238E27FC236}">
                <a16:creationId xmlns:a16="http://schemas.microsoft.com/office/drawing/2014/main" id="{F0CC05A5-E21B-4790-B789-E898A26E57EE}"/>
              </a:ext>
            </a:extLst>
          </p:cNvPr>
          <p:cNvSpPr>
            <a:spLocks noGrp="1"/>
          </p:cNvSpPr>
          <p:nvPr>
            <p:ph type="pic" sz="quarter" idx="41"/>
          </p:nvPr>
        </p:nvSpPr>
        <p:spPr>
          <a:xfrm>
            <a:off x="9791256"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27" name="Content Placeholder 14">
            <a:extLst>
              <a:ext uri="{FF2B5EF4-FFF2-40B4-BE49-F238E27FC236}">
                <a16:creationId xmlns:a16="http://schemas.microsoft.com/office/drawing/2014/main" id="{0F45FB0C-86A8-48FA-858B-184C9BD2EB05}"/>
              </a:ext>
            </a:extLst>
          </p:cNvPr>
          <p:cNvSpPr>
            <a:spLocks noGrp="1"/>
          </p:cNvSpPr>
          <p:nvPr>
            <p:ph sz="quarter" idx="42" hasCustomPrompt="1"/>
          </p:nvPr>
        </p:nvSpPr>
        <p:spPr>
          <a:xfrm>
            <a:off x="9791255" y="5659487"/>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0" name="Picture Placeholder 8">
            <a:extLst>
              <a:ext uri="{FF2B5EF4-FFF2-40B4-BE49-F238E27FC236}">
                <a16:creationId xmlns:a16="http://schemas.microsoft.com/office/drawing/2014/main" id="{66A2CEC2-528D-470E-AEE4-D3C4669D14BB}"/>
              </a:ext>
            </a:extLst>
          </p:cNvPr>
          <p:cNvSpPr>
            <a:spLocks noGrp="1"/>
          </p:cNvSpPr>
          <p:nvPr>
            <p:ph type="pic" sz="quarter" idx="43"/>
          </p:nvPr>
        </p:nvSpPr>
        <p:spPr>
          <a:xfrm>
            <a:off x="7705282"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41" name="Content Placeholder 14">
            <a:extLst>
              <a:ext uri="{FF2B5EF4-FFF2-40B4-BE49-F238E27FC236}">
                <a16:creationId xmlns:a16="http://schemas.microsoft.com/office/drawing/2014/main" id="{396D68DD-D066-41FA-9B37-1978963B453A}"/>
              </a:ext>
            </a:extLst>
          </p:cNvPr>
          <p:cNvSpPr>
            <a:spLocks noGrp="1"/>
          </p:cNvSpPr>
          <p:nvPr>
            <p:ph sz="quarter" idx="44" hasCustomPrompt="1"/>
          </p:nvPr>
        </p:nvSpPr>
        <p:spPr>
          <a:xfrm>
            <a:off x="7705281" y="2699945"/>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2" name="Picture Placeholder 8">
            <a:extLst>
              <a:ext uri="{FF2B5EF4-FFF2-40B4-BE49-F238E27FC236}">
                <a16:creationId xmlns:a16="http://schemas.microsoft.com/office/drawing/2014/main" id="{5DD49F02-150E-42C0-ACE8-45E82EB80F04}"/>
              </a:ext>
            </a:extLst>
          </p:cNvPr>
          <p:cNvSpPr>
            <a:spLocks noGrp="1"/>
          </p:cNvSpPr>
          <p:nvPr>
            <p:ph type="pic" sz="quarter" idx="45"/>
          </p:nvPr>
        </p:nvSpPr>
        <p:spPr>
          <a:xfrm>
            <a:off x="7705280"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43" name="Content Placeholder 14">
            <a:extLst>
              <a:ext uri="{FF2B5EF4-FFF2-40B4-BE49-F238E27FC236}">
                <a16:creationId xmlns:a16="http://schemas.microsoft.com/office/drawing/2014/main" id="{D8052C8B-3681-4A13-91BE-EEFB3A619E93}"/>
              </a:ext>
            </a:extLst>
          </p:cNvPr>
          <p:cNvSpPr>
            <a:spLocks noGrp="1"/>
          </p:cNvSpPr>
          <p:nvPr>
            <p:ph sz="quarter" idx="46" hasCustomPrompt="1"/>
          </p:nvPr>
        </p:nvSpPr>
        <p:spPr>
          <a:xfrm>
            <a:off x="7705281" y="5659487"/>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4" name="Picture Placeholder 8">
            <a:extLst>
              <a:ext uri="{FF2B5EF4-FFF2-40B4-BE49-F238E27FC236}">
                <a16:creationId xmlns:a16="http://schemas.microsoft.com/office/drawing/2014/main" id="{444C21B0-BAA8-48EB-A10D-E369B39105DD}"/>
              </a:ext>
            </a:extLst>
          </p:cNvPr>
          <p:cNvSpPr>
            <a:spLocks noGrp="1"/>
          </p:cNvSpPr>
          <p:nvPr>
            <p:ph type="pic" sz="quarter" idx="47"/>
          </p:nvPr>
        </p:nvSpPr>
        <p:spPr>
          <a:xfrm>
            <a:off x="5619305"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45" name="Content Placeholder 14">
            <a:extLst>
              <a:ext uri="{FF2B5EF4-FFF2-40B4-BE49-F238E27FC236}">
                <a16:creationId xmlns:a16="http://schemas.microsoft.com/office/drawing/2014/main" id="{6F5C1A2E-CBF7-489E-9A4F-1E3922903A23}"/>
              </a:ext>
            </a:extLst>
          </p:cNvPr>
          <p:cNvSpPr>
            <a:spLocks noGrp="1"/>
          </p:cNvSpPr>
          <p:nvPr>
            <p:ph sz="quarter" idx="48" hasCustomPrompt="1"/>
          </p:nvPr>
        </p:nvSpPr>
        <p:spPr>
          <a:xfrm>
            <a:off x="5619303" y="2699945"/>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6" name="Picture Placeholder 8">
            <a:extLst>
              <a:ext uri="{FF2B5EF4-FFF2-40B4-BE49-F238E27FC236}">
                <a16:creationId xmlns:a16="http://schemas.microsoft.com/office/drawing/2014/main" id="{ACBC357B-C403-4A38-81F7-E0EEDF3FDA27}"/>
              </a:ext>
            </a:extLst>
          </p:cNvPr>
          <p:cNvSpPr>
            <a:spLocks noGrp="1"/>
          </p:cNvSpPr>
          <p:nvPr>
            <p:ph type="pic" sz="quarter" idx="49"/>
          </p:nvPr>
        </p:nvSpPr>
        <p:spPr>
          <a:xfrm>
            <a:off x="5619303"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47" name="Content Placeholder 14">
            <a:extLst>
              <a:ext uri="{FF2B5EF4-FFF2-40B4-BE49-F238E27FC236}">
                <a16:creationId xmlns:a16="http://schemas.microsoft.com/office/drawing/2014/main" id="{5C4FF271-4E33-4894-ACEA-29452D72E0D0}"/>
              </a:ext>
            </a:extLst>
          </p:cNvPr>
          <p:cNvSpPr>
            <a:spLocks noGrp="1"/>
          </p:cNvSpPr>
          <p:nvPr>
            <p:ph sz="quarter" idx="50" hasCustomPrompt="1"/>
          </p:nvPr>
        </p:nvSpPr>
        <p:spPr>
          <a:xfrm>
            <a:off x="5619303" y="5659487"/>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8" name="Picture Placeholder 8">
            <a:extLst>
              <a:ext uri="{FF2B5EF4-FFF2-40B4-BE49-F238E27FC236}">
                <a16:creationId xmlns:a16="http://schemas.microsoft.com/office/drawing/2014/main" id="{E87EAF39-EBEE-4739-8A2D-FF977773B5F8}"/>
              </a:ext>
            </a:extLst>
          </p:cNvPr>
          <p:cNvSpPr>
            <a:spLocks noGrp="1"/>
          </p:cNvSpPr>
          <p:nvPr>
            <p:ph type="pic" sz="quarter" idx="51"/>
          </p:nvPr>
        </p:nvSpPr>
        <p:spPr>
          <a:xfrm>
            <a:off x="3533326"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49" name="Content Placeholder 14">
            <a:extLst>
              <a:ext uri="{FF2B5EF4-FFF2-40B4-BE49-F238E27FC236}">
                <a16:creationId xmlns:a16="http://schemas.microsoft.com/office/drawing/2014/main" id="{11B5E6CF-B6B6-4AFD-B194-F082456AD1FF}"/>
              </a:ext>
            </a:extLst>
          </p:cNvPr>
          <p:cNvSpPr>
            <a:spLocks noGrp="1"/>
          </p:cNvSpPr>
          <p:nvPr>
            <p:ph sz="quarter" idx="52" hasCustomPrompt="1"/>
          </p:nvPr>
        </p:nvSpPr>
        <p:spPr>
          <a:xfrm>
            <a:off x="3533325" y="2699945"/>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50" name="Picture Placeholder 8">
            <a:extLst>
              <a:ext uri="{FF2B5EF4-FFF2-40B4-BE49-F238E27FC236}">
                <a16:creationId xmlns:a16="http://schemas.microsoft.com/office/drawing/2014/main" id="{CCCACF2E-D5C2-4903-8A08-F186369C9446}"/>
              </a:ext>
            </a:extLst>
          </p:cNvPr>
          <p:cNvSpPr>
            <a:spLocks noGrp="1"/>
          </p:cNvSpPr>
          <p:nvPr>
            <p:ph type="pic" sz="quarter" idx="53"/>
          </p:nvPr>
        </p:nvSpPr>
        <p:spPr>
          <a:xfrm>
            <a:off x="3533324"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r>
              <a:rPr lang="en-US" dirty="0"/>
              <a:t>Click icon to add picture</a:t>
            </a:r>
          </a:p>
        </p:txBody>
      </p:sp>
      <p:sp>
        <p:nvSpPr>
          <p:cNvPr id="51" name="Content Placeholder 14">
            <a:extLst>
              <a:ext uri="{FF2B5EF4-FFF2-40B4-BE49-F238E27FC236}">
                <a16:creationId xmlns:a16="http://schemas.microsoft.com/office/drawing/2014/main" id="{400CA790-2C21-4B0B-81C1-3523DF7E7A34}"/>
              </a:ext>
            </a:extLst>
          </p:cNvPr>
          <p:cNvSpPr>
            <a:spLocks noGrp="1"/>
          </p:cNvSpPr>
          <p:nvPr>
            <p:ph sz="quarter" idx="54" hasCustomPrompt="1"/>
          </p:nvPr>
        </p:nvSpPr>
        <p:spPr>
          <a:xfrm>
            <a:off x="3533325" y="5659487"/>
            <a:ext cx="1792719" cy="569360"/>
          </a:xfrm>
        </p:spPr>
        <p:txBody>
          <a:bodyPr>
            <a:noAutofit/>
          </a:bodyPr>
          <a:lstStyle>
            <a:lvl1pPr>
              <a:spcBef>
                <a:spcPts val="0"/>
              </a:spcBef>
              <a:defRPr sz="1400" b="1">
                <a:solidFill>
                  <a:schemeClr val="tx2"/>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Tree>
    <p:extLst>
      <p:ext uri="{BB962C8B-B14F-4D97-AF65-F5344CB8AC3E}">
        <p14:creationId xmlns:p14="http://schemas.microsoft.com/office/powerpoint/2010/main" val="985618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Left - 3 Images">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9133840" y="0"/>
            <a:ext cx="3058159" cy="6858000"/>
          </a:xfrm>
          <a:prstGeom prst="rect">
            <a:avLst/>
          </a:prstGeom>
          <a:gradFill flip="none" rotWithShape="1">
            <a:gsLst>
              <a:gs pos="0">
                <a:schemeClr val="tx1">
                  <a:alpha val="40000"/>
                </a:schemeClr>
              </a:gs>
              <a:gs pos="99000">
                <a:schemeClr val="tx1">
                  <a:alpha val="20000"/>
                </a:schemeClr>
              </a:gs>
            </a:gsLst>
            <a:lin ang="0" scaled="1"/>
            <a:tileRect/>
          </a:gra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5" name="Picture Placeholder 8"/>
          <p:cNvSpPr>
            <a:spLocks noGrp="1"/>
          </p:cNvSpPr>
          <p:nvPr>
            <p:ph type="pic" sz="quarter" idx="13" hasCustomPrompt="1"/>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7" name="Picture Placeholder 8"/>
          <p:cNvSpPr>
            <a:spLocks noGrp="1"/>
          </p:cNvSpPr>
          <p:nvPr>
            <p:ph type="pic" sz="quarter" idx="15" hasCustomPrompt="1"/>
          </p:nvPr>
        </p:nvSpPr>
        <p:spPr>
          <a:xfrm>
            <a:off x="6085840" y="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4" name="Slide Number Placeholder 3">
            <a:extLst>
              <a:ext uri="{FF2B5EF4-FFF2-40B4-BE49-F238E27FC236}">
                <a16:creationId xmlns:a16="http://schemas.microsoft.com/office/drawing/2014/main" id="{FD819E5A-5222-4CE7-B446-19672E8A6A4C}"/>
              </a:ext>
            </a:extLst>
          </p:cNvPr>
          <p:cNvSpPr>
            <a:spLocks noGrp="1"/>
          </p:cNvSpPr>
          <p:nvPr>
            <p:ph type="sldNum" sz="quarter" idx="16"/>
          </p:nvPr>
        </p:nvSpPr>
        <p:spPr/>
        <p:txBody>
          <a:bodyPr/>
          <a:lstStyle/>
          <a:p>
            <a:fld id="{0969892B-6FB2-445D-B6A4-8332FBFF141C}" type="slidenum">
              <a:rPr lang="en-US" smtClean="0"/>
              <a:pPr/>
              <a:t>‹#›</a:t>
            </a:fld>
            <a:endParaRPr lang="en-US" dirty="0"/>
          </a:p>
        </p:txBody>
      </p:sp>
      <p:sp>
        <p:nvSpPr>
          <p:cNvPr id="9" name="Title 1">
            <a:extLst>
              <a:ext uri="{FF2B5EF4-FFF2-40B4-BE49-F238E27FC236}">
                <a16:creationId xmlns:a16="http://schemas.microsoft.com/office/drawing/2014/main" id="{5A606557-5974-4B3B-B554-621664B2C39A}"/>
              </a:ext>
            </a:extLst>
          </p:cNvPr>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10" name="Text Placeholder 3">
            <a:extLst>
              <a:ext uri="{FF2B5EF4-FFF2-40B4-BE49-F238E27FC236}">
                <a16:creationId xmlns:a16="http://schemas.microsoft.com/office/drawing/2014/main" id="{143CD060-4B36-4BA5-9422-11AA82201FAD}"/>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90757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587476"/>
            <a:ext cx="10177669" cy="1249845"/>
          </a:xfrm>
        </p:spPr>
        <p:txBody>
          <a:bodyPr/>
          <a:lstStyle/>
          <a:p>
            <a:r>
              <a:rPr lang="en-US"/>
              <a:t>Click to edit Master title style</a:t>
            </a:r>
          </a:p>
        </p:txBody>
      </p:sp>
      <p:sp>
        <p:nvSpPr>
          <p:cNvPr id="3" name="Content Placeholder 2"/>
          <p:cNvSpPr>
            <a:spLocks noGrp="1"/>
          </p:cNvSpPr>
          <p:nvPr>
            <p:ph sz="half" idx="1" hasCustomPrompt="1"/>
          </p:nvPr>
        </p:nvSpPr>
        <p:spPr>
          <a:xfrm>
            <a:off x="1003853" y="2160688"/>
            <a:ext cx="5015948" cy="3777468"/>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Content Placeholder 3"/>
          <p:cNvSpPr>
            <a:spLocks noGrp="1"/>
          </p:cNvSpPr>
          <p:nvPr>
            <p:ph sz="half" idx="2" hasCustomPrompt="1"/>
          </p:nvPr>
        </p:nvSpPr>
        <p:spPr>
          <a:xfrm>
            <a:off x="6172201" y="2160689"/>
            <a:ext cx="5009321" cy="3777469"/>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5" name="Slide Number Placeholder 4">
            <a:extLst>
              <a:ext uri="{FF2B5EF4-FFF2-40B4-BE49-F238E27FC236}">
                <a16:creationId xmlns:a16="http://schemas.microsoft.com/office/drawing/2014/main" id="{045C435B-54B9-4E03-9014-2C40E8B662D6}"/>
              </a:ext>
            </a:extLst>
          </p:cNvPr>
          <p:cNvSpPr>
            <a:spLocks noGrp="1"/>
          </p:cNvSpPr>
          <p:nvPr>
            <p:ph type="sldNum" sz="quarter" idx="10"/>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1692392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Left - 3 Images Alt">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6085840" y="0"/>
            <a:ext cx="6106160" cy="3413760"/>
          </a:xfrm>
          <a:prstGeom prst="rect">
            <a:avLst/>
          </a:prstGeom>
          <a:gradFill>
            <a:gsLst>
              <a:gs pos="0">
                <a:schemeClr val="tx1">
                  <a:alpha val="40000"/>
                </a:schemeClr>
              </a:gs>
              <a:gs pos="99000">
                <a:schemeClr val="tx1">
                  <a:alpha val="20000"/>
                </a:schemeClr>
              </a:gs>
            </a:gsLst>
            <a:lin ang="5400000" scaled="1"/>
          </a:gra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a:t>
            </a:r>
            <a:br>
              <a:rPr lang="en-US" dirty="0"/>
            </a:br>
            <a:r>
              <a:rPr lang="en-US" dirty="0"/>
              <a:t>(this text will not appear in presentation mode)</a:t>
            </a:r>
          </a:p>
        </p:txBody>
      </p:sp>
      <p:sp>
        <p:nvSpPr>
          <p:cNvPr id="5" name="Picture Placeholder 8"/>
          <p:cNvSpPr>
            <a:spLocks noGrp="1"/>
          </p:cNvSpPr>
          <p:nvPr>
            <p:ph type="pic" sz="quarter" idx="13" hasCustomPrompt="1"/>
          </p:nvPr>
        </p:nvSpPr>
        <p:spPr>
          <a:xfrm>
            <a:off x="6085840" y="3413760"/>
            <a:ext cx="3048000" cy="344424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9" name="Picture Placeholder 8"/>
          <p:cNvSpPr>
            <a:spLocks noGrp="1"/>
          </p:cNvSpPr>
          <p:nvPr>
            <p:ph type="pic" sz="quarter" idx="16" hasCustomPrompt="1"/>
          </p:nvPr>
        </p:nvSpPr>
        <p:spPr>
          <a:xfrm>
            <a:off x="9133840" y="3413760"/>
            <a:ext cx="3058160" cy="344424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4" name="Slide Number Placeholder 3">
            <a:extLst>
              <a:ext uri="{FF2B5EF4-FFF2-40B4-BE49-F238E27FC236}">
                <a16:creationId xmlns:a16="http://schemas.microsoft.com/office/drawing/2014/main" id="{00C13411-F8D1-44EC-AF4D-40953232F3AB}"/>
              </a:ext>
            </a:extLst>
          </p:cNvPr>
          <p:cNvSpPr>
            <a:spLocks noGrp="1"/>
          </p:cNvSpPr>
          <p:nvPr>
            <p:ph type="sldNum" sz="quarter" idx="17"/>
          </p:nvPr>
        </p:nvSpPr>
        <p:spPr/>
        <p:txBody>
          <a:bodyPr/>
          <a:lstStyle/>
          <a:p>
            <a:fld id="{0969892B-6FB2-445D-B6A4-8332FBFF141C}" type="slidenum">
              <a:rPr lang="en-US" smtClean="0"/>
              <a:pPr/>
              <a:t>‹#›</a:t>
            </a:fld>
            <a:endParaRPr lang="en-US" dirty="0"/>
          </a:p>
        </p:txBody>
      </p:sp>
      <p:sp>
        <p:nvSpPr>
          <p:cNvPr id="10" name="Title 1">
            <a:extLst>
              <a:ext uri="{FF2B5EF4-FFF2-40B4-BE49-F238E27FC236}">
                <a16:creationId xmlns:a16="http://schemas.microsoft.com/office/drawing/2014/main" id="{77D9957A-6A99-4B06-A04D-FC36140D6F1A}"/>
              </a:ext>
            </a:extLst>
          </p:cNvPr>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11" name="Text Placeholder 3">
            <a:extLst>
              <a:ext uri="{FF2B5EF4-FFF2-40B4-BE49-F238E27FC236}">
                <a16:creationId xmlns:a16="http://schemas.microsoft.com/office/drawing/2014/main" id="{3A974210-0FF5-4C25-923E-EA6BE68A2020}"/>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160937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Left - 4 Images">
    <p:spTree>
      <p:nvGrpSpPr>
        <p:cNvPr id="1" name=""/>
        <p:cNvGrpSpPr/>
        <p:nvPr/>
      </p:nvGrpSpPr>
      <p:grpSpPr>
        <a:xfrm>
          <a:off x="0" y="0"/>
          <a:ext cx="0" cy="0"/>
          <a:chOff x="0" y="0"/>
          <a:chExt cx="0" cy="0"/>
        </a:xfrm>
      </p:grpSpPr>
      <p:sp>
        <p:nvSpPr>
          <p:cNvPr id="5" name="Picture Placeholder 8"/>
          <p:cNvSpPr>
            <a:spLocks noGrp="1"/>
          </p:cNvSpPr>
          <p:nvPr>
            <p:ph type="pic" sz="quarter" idx="13" hasCustomPrompt="1"/>
          </p:nvPr>
        </p:nvSpPr>
        <p:spPr>
          <a:xfrm>
            <a:off x="6071623" y="3413760"/>
            <a:ext cx="3058155" cy="3444240"/>
          </a:xfrm>
          <a:prstGeom prst="rect">
            <a:avLst/>
          </a:prstGeom>
          <a:gradFill flip="none" rotWithShape="1">
            <a:gsLst>
              <a:gs pos="0">
                <a:schemeClr val="tx1">
                  <a:alpha val="40000"/>
                </a:schemeClr>
              </a:gs>
              <a:gs pos="99000">
                <a:schemeClr val="tx1">
                  <a:alpha val="20000"/>
                </a:schemeClr>
              </a:gs>
            </a:gsLst>
            <a:lin ang="540000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3" name="Slide Number Placeholder 2">
            <a:extLst>
              <a:ext uri="{FF2B5EF4-FFF2-40B4-BE49-F238E27FC236}">
                <a16:creationId xmlns:a16="http://schemas.microsoft.com/office/drawing/2014/main" id="{0317B1E8-B8D4-4ACC-AB78-455BA996032E}"/>
              </a:ext>
            </a:extLst>
          </p:cNvPr>
          <p:cNvSpPr>
            <a:spLocks noGrp="1"/>
          </p:cNvSpPr>
          <p:nvPr>
            <p:ph type="sldNum" sz="quarter" idx="17"/>
          </p:nvPr>
        </p:nvSpPr>
        <p:spPr/>
        <p:txBody>
          <a:bodyPr/>
          <a:lstStyle/>
          <a:p>
            <a:fld id="{0969892B-6FB2-445D-B6A4-8332FBFF141C}" type="slidenum">
              <a:rPr lang="en-US" smtClean="0"/>
              <a:pPr/>
              <a:t>‹#›</a:t>
            </a:fld>
            <a:endParaRPr lang="en-US" dirty="0"/>
          </a:p>
        </p:txBody>
      </p:sp>
      <p:sp>
        <p:nvSpPr>
          <p:cNvPr id="11" name="Title 1">
            <a:extLst>
              <a:ext uri="{FF2B5EF4-FFF2-40B4-BE49-F238E27FC236}">
                <a16:creationId xmlns:a16="http://schemas.microsoft.com/office/drawing/2014/main" id="{C912F67D-36EF-416D-A3B2-F0DB4EA9A27B}"/>
              </a:ext>
            </a:extLst>
          </p:cNvPr>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12" name="Text Placeholder 3">
            <a:extLst>
              <a:ext uri="{FF2B5EF4-FFF2-40B4-BE49-F238E27FC236}">
                <a16:creationId xmlns:a16="http://schemas.microsoft.com/office/drawing/2014/main" id="{738D5E58-E546-4A14-96AA-06B9AE938D2B}"/>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5" name="Picture Placeholder 8">
            <a:extLst>
              <a:ext uri="{FF2B5EF4-FFF2-40B4-BE49-F238E27FC236}">
                <a16:creationId xmlns:a16="http://schemas.microsoft.com/office/drawing/2014/main" id="{37D27DF3-AF72-4375-996B-3023F3A9236E}"/>
              </a:ext>
            </a:extLst>
          </p:cNvPr>
          <p:cNvSpPr>
            <a:spLocks noGrp="1"/>
          </p:cNvSpPr>
          <p:nvPr>
            <p:ph type="pic" sz="quarter" idx="19" hasCustomPrompt="1"/>
          </p:nvPr>
        </p:nvSpPr>
        <p:spPr>
          <a:xfrm>
            <a:off x="9133839" y="0"/>
            <a:ext cx="3058155" cy="3413760"/>
          </a:xfrm>
          <a:prstGeom prst="rect">
            <a:avLst/>
          </a:prstGeom>
          <a:gradFill flip="none" rotWithShape="1">
            <a:gsLst>
              <a:gs pos="0">
                <a:schemeClr val="tx1">
                  <a:alpha val="40000"/>
                </a:schemeClr>
              </a:gs>
              <a:gs pos="99000">
                <a:schemeClr val="tx1">
                  <a:alpha val="20000"/>
                </a:schemeClr>
              </a:gs>
            </a:gsLst>
            <a:lin ang="540000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17" name="Picture Placeholder 8">
            <a:extLst>
              <a:ext uri="{FF2B5EF4-FFF2-40B4-BE49-F238E27FC236}">
                <a16:creationId xmlns:a16="http://schemas.microsoft.com/office/drawing/2014/main" id="{3DE49E69-046C-4A19-8730-8EA5E7BCA0DE}"/>
              </a:ext>
            </a:extLst>
          </p:cNvPr>
          <p:cNvSpPr>
            <a:spLocks noGrp="1"/>
          </p:cNvSpPr>
          <p:nvPr>
            <p:ph type="pic" sz="quarter" idx="20" hasCustomPrompt="1"/>
          </p:nvPr>
        </p:nvSpPr>
        <p:spPr>
          <a:xfrm>
            <a:off x="9133839" y="3413760"/>
            <a:ext cx="3054095" cy="344424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18" name="Picture Placeholder 8">
            <a:extLst>
              <a:ext uri="{FF2B5EF4-FFF2-40B4-BE49-F238E27FC236}">
                <a16:creationId xmlns:a16="http://schemas.microsoft.com/office/drawing/2014/main" id="{9A724A00-B570-4D69-B59D-06FF7A3FCF08}"/>
              </a:ext>
            </a:extLst>
          </p:cNvPr>
          <p:cNvSpPr>
            <a:spLocks noGrp="1"/>
          </p:cNvSpPr>
          <p:nvPr>
            <p:ph type="pic" sz="quarter" idx="21" hasCustomPrompt="1"/>
          </p:nvPr>
        </p:nvSpPr>
        <p:spPr>
          <a:xfrm>
            <a:off x="6071623" y="0"/>
            <a:ext cx="3058155" cy="3413760"/>
          </a:xfrm>
          <a:prstGeom prst="rect">
            <a:avLst/>
          </a:prstGeom>
          <a:gradFill flip="none" rotWithShape="1">
            <a:gsLst>
              <a:gs pos="0">
                <a:schemeClr val="tx1">
                  <a:alpha val="40000"/>
                </a:schemeClr>
              </a:gs>
              <a:gs pos="99000">
                <a:schemeClr val="tx1">
                  <a:alpha val="20000"/>
                </a:schemeClr>
              </a:gs>
            </a:gsLst>
            <a:lin ang="270000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Tree>
    <p:extLst>
      <p:ext uri="{BB962C8B-B14F-4D97-AF65-F5344CB8AC3E}">
        <p14:creationId xmlns:p14="http://schemas.microsoft.com/office/powerpoint/2010/main" val="2052899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 Circle Photos with Brief Info">
    <p:spTree>
      <p:nvGrpSpPr>
        <p:cNvPr id="1" name=""/>
        <p:cNvGrpSpPr/>
        <p:nvPr/>
      </p:nvGrpSpPr>
      <p:grpSpPr>
        <a:xfrm>
          <a:off x="0" y="0"/>
          <a:ext cx="0" cy="0"/>
          <a:chOff x="0" y="0"/>
          <a:chExt cx="0" cy="0"/>
        </a:xfrm>
      </p:grpSpPr>
      <p:sp>
        <p:nvSpPr>
          <p:cNvPr id="6" name="Title 5"/>
          <p:cNvSpPr>
            <a:spLocks noGrp="1"/>
          </p:cNvSpPr>
          <p:nvPr>
            <p:ph type="title"/>
          </p:nvPr>
        </p:nvSpPr>
        <p:spPr>
          <a:xfrm>
            <a:off x="1003852" y="370294"/>
            <a:ext cx="10177669" cy="1249845"/>
          </a:xfrm>
        </p:spPr>
        <p:txBody>
          <a:bodyPr anchor="b" anchorCtr="0"/>
          <a:lstStyle>
            <a:lvl1pPr algn="ctr">
              <a:defRPr/>
            </a:lvl1pPr>
          </a:lstStyle>
          <a:p>
            <a:r>
              <a:rPr lang="en-US"/>
              <a:t>Click to edit Master title style</a:t>
            </a:r>
          </a:p>
        </p:txBody>
      </p:sp>
      <p:sp>
        <p:nvSpPr>
          <p:cNvPr id="16" name="Picture Placeholder 8"/>
          <p:cNvSpPr>
            <a:spLocks noGrp="1"/>
          </p:cNvSpPr>
          <p:nvPr>
            <p:ph type="pic" sz="quarter" idx="14"/>
          </p:nvPr>
        </p:nvSpPr>
        <p:spPr>
          <a:xfrm>
            <a:off x="4438472" y="2399411"/>
            <a:ext cx="1080000" cy="1080000"/>
          </a:xfrm>
          <a:prstGeom prst="ellipse">
            <a:avLst/>
          </a:prstGeom>
          <a:gradFill>
            <a:gsLst>
              <a:gs pos="0">
                <a:schemeClr val="tx1">
                  <a:alpha val="40000"/>
                </a:schemeClr>
              </a:gs>
              <a:gs pos="99000">
                <a:schemeClr val="tx1">
                  <a:alpha val="20000"/>
                </a:schemeClr>
              </a:gs>
            </a:gsLst>
            <a:lin ang="5400000" scaled="1"/>
          </a:gradFill>
          <a:ln>
            <a:noFill/>
          </a:ln>
          <a:effectLst/>
        </p:spPr>
        <p:txBody>
          <a:bodyPr wrap="square" anchor="ctr">
            <a:noAutofit/>
          </a:bodyPr>
          <a:lstStyle>
            <a:lvl1pPr algn="ctr">
              <a:defRPr sz="1200">
                <a:solidFill>
                  <a:schemeClr val="tx1"/>
                </a:solidFill>
              </a:defRPr>
            </a:lvl1pPr>
          </a:lstStyle>
          <a:p>
            <a:r>
              <a:rPr lang="en-US" dirty="0"/>
              <a:t>Click icon to add picture</a:t>
            </a:r>
          </a:p>
        </p:txBody>
      </p:sp>
      <p:sp>
        <p:nvSpPr>
          <p:cNvPr id="17" name="Picture Placeholder 8"/>
          <p:cNvSpPr>
            <a:spLocks noGrp="1"/>
          </p:cNvSpPr>
          <p:nvPr>
            <p:ph type="pic" sz="quarter" idx="13"/>
          </p:nvPr>
        </p:nvSpPr>
        <p:spPr>
          <a:xfrm>
            <a:off x="6782295" y="2399411"/>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18" name="Picture Placeholder 8"/>
          <p:cNvSpPr>
            <a:spLocks noGrp="1"/>
          </p:cNvSpPr>
          <p:nvPr>
            <p:ph type="pic" sz="quarter" idx="15"/>
          </p:nvPr>
        </p:nvSpPr>
        <p:spPr>
          <a:xfrm>
            <a:off x="9125403" y="2399411"/>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19" name="Picture Placeholder 8"/>
          <p:cNvSpPr>
            <a:spLocks noGrp="1"/>
          </p:cNvSpPr>
          <p:nvPr>
            <p:ph type="pic" sz="quarter" idx="18"/>
          </p:nvPr>
        </p:nvSpPr>
        <p:spPr>
          <a:xfrm>
            <a:off x="2094649" y="2399411"/>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US" dirty="0"/>
              <a:t>Click icon to add picture</a:t>
            </a:r>
          </a:p>
        </p:txBody>
      </p:sp>
      <p:sp>
        <p:nvSpPr>
          <p:cNvPr id="3" name="Slide Number Placeholder 2">
            <a:extLst>
              <a:ext uri="{FF2B5EF4-FFF2-40B4-BE49-F238E27FC236}">
                <a16:creationId xmlns:a16="http://schemas.microsoft.com/office/drawing/2014/main" id="{39E0391E-1FD6-42D4-8603-2E7B4E82A487}"/>
              </a:ext>
            </a:extLst>
          </p:cNvPr>
          <p:cNvSpPr>
            <a:spLocks noGrp="1"/>
          </p:cNvSpPr>
          <p:nvPr>
            <p:ph type="sldNum" sz="quarter" idx="19"/>
          </p:nvPr>
        </p:nvSpPr>
        <p:spPr/>
        <p:txBody>
          <a:bodyPr/>
          <a:lstStyle/>
          <a:p>
            <a:fld id="{0969892B-6FB2-445D-B6A4-8332FBFF141C}" type="slidenum">
              <a:rPr lang="en-US" smtClean="0"/>
              <a:pPr/>
              <a:t>‹#›</a:t>
            </a:fld>
            <a:endParaRPr lang="en-US" dirty="0"/>
          </a:p>
        </p:txBody>
      </p:sp>
      <p:sp>
        <p:nvSpPr>
          <p:cNvPr id="40" name="Text Placeholder 38">
            <a:extLst>
              <a:ext uri="{FF2B5EF4-FFF2-40B4-BE49-F238E27FC236}">
                <a16:creationId xmlns:a16="http://schemas.microsoft.com/office/drawing/2014/main" id="{96BB090F-2466-471B-BFA8-53E28B51A814}"/>
              </a:ext>
            </a:extLst>
          </p:cNvPr>
          <p:cNvSpPr>
            <a:spLocks noGrp="1"/>
          </p:cNvSpPr>
          <p:nvPr>
            <p:ph type="body" sz="quarter" idx="29" hasCustomPrompt="1"/>
          </p:nvPr>
        </p:nvSpPr>
        <p:spPr>
          <a:xfrm>
            <a:off x="4087886" y="3812676"/>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41" name="Text Placeholder 38">
            <a:extLst>
              <a:ext uri="{FF2B5EF4-FFF2-40B4-BE49-F238E27FC236}">
                <a16:creationId xmlns:a16="http://schemas.microsoft.com/office/drawing/2014/main" id="{84D01D62-0D75-496A-8D39-09500BA274AA}"/>
              </a:ext>
            </a:extLst>
          </p:cNvPr>
          <p:cNvSpPr>
            <a:spLocks noGrp="1"/>
          </p:cNvSpPr>
          <p:nvPr>
            <p:ph type="body" sz="quarter" idx="30" hasCustomPrompt="1"/>
          </p:nvPr>
        </p:nvSpPr>
        <p:spPr>
          <a:xfrm>
            <a:off x="6431709" y="3813357"/>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42" name="Text Placeholder 38">
            <a:extLst>
              <a:ext uri="{FF2B5EF4-FFF2-40B4-BE49-F238E27FC236}">
                <a16:creationId xmlns:a16="http://schemas.microsoft.com/office/drawing/2014/main" id="{F746F8E9-06CF-4028-846F-D3CDF1F4A0FA}"/>
              </a:ext>
            </a:extLst>
          </p:cNvPr>
          <p:cNvSpPr>
            <a:spLocks noGrp="1"/>
          </p:cNvSpPr>
          <p:nvPr>
            <p:ph type="body" sz="quarter" idx="31" hasCustomPrompt="1"/>
          </p:nvPr>
        </p:nvSpPr>
        <p:spPr>
          <a:xfrm>
            <a:off x="8783457" y="3813357"/>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9" name="Text Placeholder 38">
            <a:extLst>
              <a:ext uri="{FF2B5EF4-FFF2-40B4-BE49-F238E27FC236}">
                <a16:creationId xmlns:a16="http://schemas.microsoft.com/office/drawing/2014/main" id="{F05C58FF-1FE6-4C71-8463-BEECE98942F8}"/>
              </a:ext>
            </a:extLst>
          </p:cNvPr>
          <p:cNvSpPr>
            <a:spLocks noGrp="1"/>
          </p:cNvSpPr>
          <p:nvPr>
            <p:ph type="body" sz="quarter" idx="32" hasCustomPrompt="1"/>
          </p:nvPr>
        </p:nvSpPr>
        <p:spPr>
          <a:xfrm>
            <a:off x="1744062" y="3812676"/>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913228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Right - Two Blocks Stacked">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hasCustomPrompt="1"/>
          </p:nvPr>
        </p:nvSpPr>
        <p:spPr>
          <a:xfrm>
            <a:off x="1210312" y="3429002"/>
            <a:ext cx="4885689" cy="3428999"/>
          </a:xfrm>
          <a:prstGeom prst="rect">
            <a:avLst/>
          </a:prstGeom>
          <a:solidFill>
            <a:schemeClr val="tx2"/>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*OPTIONAL* Click icon to insert photo </a:t>
            </a:r>
            <a:br>
              <a:rPr lang="en-US" dirty="0"/>
            </a:br>
            <a:r>
              <a:rPr lang="en-US" dirty="0"/>
              <a:t>(this text will not appear in presentation mode)</a:t>
            </a:r>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7101841" y="946702"/>
            <a:ext cx="4079681" cy="1769202"/>
          </a:xfrm>
        </p:spPr>
        <p:txBody>
          <a:bodyPr anchor="b" anchorCtr="0"/>
          <a:lstStyle/>
          <a:p>
            <a:r>
              <a:rPr lang="en-US"/>
              <a:t>Click to edit Master title style</a:t>
            </a:r>
          </a:p>
        </p:txBody>
      </p:sp>
      <p:sp>
        <p:nvSpPr>
          <p:cNvPr id="6" name="Picture Placeholder 8">
            <a:extLst>
              <a:ext uri="{FF2B5EF4-FFF2-40B4-BE49-F238E27FC236}">
                <a16:creationId xmlns:a16="http://schemas.microsoft.com/office/drawing/2014/main" id="{0E9354BC-A38D-49AC-B33C-37DBC74E7647}"/>
              </a:ext>
            </a:extLst>
          </p:cNvPr>
          <p:cNvSpPr>
            <a:spLocks noGrp="1"/>
          </p:cNvSpPr>
          <p:nvPr>
            <p:ph type="pic" sz="quarter" idx="14" hasCustomPrompt="1"/>
          </p:nvPr>
        </p:nvSpPr>
        <p:spPr>
          <a:xfrm>
            <a:off x="1210312" y="2"/>
            <a:ext cx="4885689" cy="3428999"/>
          </a:xfrm>
          <a:prstGeom prst="rect">
            <a:avLst/>
          </a:prstGeom>
          <a:solidFill>
            <a:schemeClr val="bg2"/>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*OPTIONAL* Click icon to insert photo </a:t>
            </a:r>
            <a:br>
              <a:rPr lang="en-US" dirty="0"/>
            </a:br>
            <a:r>
              <a:rPr lang="en-US" dirty="0"/>
              <a:t>(this text will not appear in presentation mode)</a:t>
            </a:r>
          </a:p>
        </p:txBody>
      </p:sp>
      <p:sp>
        <p:nvSpPr>
          <p:cNvPr id="4" name="Slide Number Placeholder 3">
            <a:extLst>
              <a:ext uri="{FF2B5EF4-FFF2-40B4-BE49-F238E27FC236}">
                <a16:creationId xmlns:a16="http://schemas.microsoft.com/office/drawing/2014/main" id="{31B1D169-2724-4FD3-8015-463BF8AB22A3}"/>
              </a:ext>
            </a:extLst>
          </p:cNvPr>
          <p:cNvSpPr>
            <a:spLocks noGrp="1"/>
          </p:cNvSpPr>
          <p:nvPr>
            <p:ph type="sldNum" sz="quarter" idx="15"/>
          </p:nvPr>
        </p:nvSpPr>
        <p:spPr/>
        <p:txBody>
          <a:bodyPr/>
          <a:lstStyle/>
          <a:p>
            <a:fld id="{0969892B-6FB2-445D-B6A4-8332FBFF141C}" type="slidenum">
              <a:rPr lang="en-US" smtClean="0"/>
              <a:pPr/>
              <a:t>‹#›</a:t>
            </a:fld>
            <a:endParaRPr lang="en-US" dirty="0"/>
          </a:p>
        </p:txBody>
      </p:sp>
      <p:sp>
        <p:nvSpPr>
          <p:cNvPr id="7" name="Text Placeholder 3">
            <a:extLst>
              <a:ext uri="{FF2B5EF4-FFF2-40B4-BE49-F238E27FC236}">
                <a16:creationId xmlns:a16="http://schemas.microsoft.com/office/drawing/2014/main" id="{9A9D8E24-030E-4417-BB5C-76E4A3A44A43}"/>
              </a:ext>
            </a:extLst>
          </p:cNvPr>
          <p:cNvSpPr>
            <a:spLocks noGrp="1"/>
          </p:cNvSpPr>
          <p:nvPr>
            <p:ph type="body" sz="quarter" idx="18" hasCustomPrompt="1"/>
          </p:nvPr>
        </p:nvSpPr>
        <p:spPr>
          <a:xfrm>
            <a:off x="7101840" y="3169779"/>
            <a:ext cx="4079680" cy="3026306"/>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486616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4 Circle Photos with Text and Background Image">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10B58E-1BDA-4DC5-812F-F1A7F9995AA6}"/>
              </a:ext>
            </a:extLst>
          </p:cNvPr>
          <p:cNvSpPr>
            <a:spLocks noGrp="1"/>
          </p:cNvSpPr>
          <p:nvPr>
            <p:ph type="title"/>
          </p:nvPr>
        </p:nvSpPr>
        <p:spPr>
          <a:xfrm>
            <a:off x="1037288" y="550598"/>
            <a:ext cx="9980337" cy="1249845"/>
          </a:xfrm>
        </p:spPr>
        <p:txBody>
          <a:bodyPr anchor="b" anchorCtr="0"/>
          <a:lstStyle>
            <a:lvl1pPr algn="ctr">
              <a:defRPr>
                <a:solidFill>
                  <a:schemeClr val="bg2"/>
                </a:solidFill>
              </a:defRPr>
            </a:lvl1pPr>
          </a:lstStyle>
          <a:p>
            <a:r>
              <a:rPr lang="en-US"/>
              <a:t>Click to edit Master title style</a:t>
            </a:r>
          </a:p>
        </p:txBody>
      </p:sp>
      <p:sp>
        <p:nvSpPr>
          <p:cNvPr id="17" name="Picture Placeholder 4">
            <a:extLst>
              <a:ext uri="{FF2B5EF4-FFF2-40B4-BE49-F238E27FC236}">
                <a16:creationId xmlns:a16="http://schemas.microsoft.com/office/drawing/2014/main" id="{D6606D77-A67F-4ADB-949F-66533FC0A311}"/>
              </a:ext>
            </a:extLst>
          </p:cNvPr>
          <p:cNvSpPr>
            <a:spLocks noGrp="1"/>
          </p:cNvSpPr>
          <p:nvPr>
            <p:ph type="pic" sz="quarter" idx="22"/>
          </p:nvPr>
        </p:nvSpPr>
        <p:spPr>
          <a:xfrm>
            <a:off x="1774359"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r>
              <a:rPr lang="en-US" dirty="0"/>
              <a:t>Click icon to add picture</a:t>
            </a:r>
          </a:p>
        </p:txBody>
      </p:sp>
      <p:sp>
        <p:nvSpPr>
          <p:cNvPr id="18" name="Picture Placeholder 4">
            <a:extLst>
              <a:ext uri="{FF2B5EF4-FFF2-40B4-BE49-F238E27FC236}">
                <a16:creationId xmlns:a16="http://schemas.microsoft.com/office/drawing/2014/main" id="{C770B54F-55A3-402D-9B0F-DAC6DBC6E07B}"/>
              </a:ext>
            </a:extLst>
          </p:cNvPr>
          <p:cNvSpPr>
            <a:spLocks noGrp="1"/>
          </p:cNvSpPr>
          <p:nvPr>
            <p:ph type="pic" sz="quarter" idx="23"/>
          </p:nvPr>
        </p:nvSpPr>
        <p:spPr>
          <a:xfrm>
            <a:off x="4022894"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r>
              <a:rPr lang="en-US" dirty="0"/>
              <a:t>Click icon to add picture</a:t>
            </a:r>
          </a:p>
        </p:txBody>
      </p:sp>
      <p:sp>
        <p:nvSpPr>
          <p:cNvPr id="19" name="Picture Placeholder 4">
            <a:extLst>
              <a:ext uri="{FF2B5EF4-FFF2-40B4-BE49-F238E27FC236}">
                <a16:creationId xmlns:a16="http://schemas.microsoft.com/office/drawing/2014/main" id="{FA92C845-76C4-4C4C-8B69-9ACEC630DA4E}"/>
              </a:ext>
            </a:extLst>
          </p:cNvPr>
          <p:cNvSpPr>
            <a:spLocks noGrp="1"/>
          </p:cNvSpPr>
          <p:nvPr>
            <p:ph type="pic" sz="quarter" idx="24"/>
          </p:nvPr>
        </p:nvSpPr>
        <p:spPr>
          <a:xfrm>
            <a:off x="6267473"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r>
              <a:rPr lang="en-US" dirty="0"/>
              <a:t>Click icon to add picture</a:t>
            </a:r>
          </a:p>
        </p:txBody>
      </p:sp>
      <p:sp>
        <p:nvSpPr>
          <p:cNvPr id="20" name="Picture Placeholder 4">
            <a:extLst>
              <a:ext uri="{FF2B5EF4-FFF2-40B4-BE49-F238E27FC236}">
                <a16:creationId xmlns:a16="http://schemas.microsoft.com/office/drawing/2014/main" id="{377DF013-4263-46B2-845A-C06F744B5B06}"/>
              </a:ext>
            </a:extLst>
          </p:cNvPr>
          <p:cNvSpPr>
            <a:spLocks noGrp="1"/>
          </p:cNvSpPr>
          <p:nvPr>
            <p:ph type="pic" sz="quarter" idx="25"/>
          </p:nvPr>
        </p:nvSpPr>
        <p:spPr>
          <a:xfrm>
            <a:off x="8519965"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r>
              <a:rPr lang="en-US" dirty="0"/>
              <a:t>Click icon to add picture</a:t>
            </a:r>
          </a:p>
        </p:txBody>
      </p:sp>
      <p:sp>
        <p:nvSpPr>
          <p:cNvPr id="5" name="Slide Number Placeholder 4">
            <a:extLst>
              <a:ext uri="{FF2B5EF4-FFF2-40B4-BE49-F238E27FC236}">
                <a16:creationId xmlns:a16="http://schemas.microsoft.com/office/drawing/2014/main" id="{11F597EA-B5A5-48F4-89AC-CC7BBB03044C}"/>
              </a:ext>
            </a:extLst>
          </p:cNvPr>
          <p:cNvSpPr>
            <a:spLocks noGrp="1"/>
          </p:cNvSpPr>
          <p:nvPr>
            <p:ph type="sldNum" sz="quarter" idx="26"/>
          </p:nvPr>
        </p:nvSpPr>
        <p:spPr>
          <a:xfrm>
            <a:off x="1" y="6356352"/>
            <a:ext cx="1003852" cy="365125"/>
          </a:xfrm>
        </p:spPr>
        <p:txBody>
          <a:bodyPr/>
          <a:lstStyle>
            <a:lvl1pPr>
              <a:defRPr>
                <a:solidFill>
                  <a:schemeClr val="bg2"/>
                </a:solidFill>
              </a:defRPr>
            </a:lvl1pPr>
          </a:lstStyle>
          <a:p>
            <a:fld id="{0969892B-6FB2-445D-B6A4-8332FBFF141C}" type="slidenum">
              <a:rPr lang="en-US" smtClean="0"/>
              <a:pPr/>
              <a:t>‹#›</a:t>
            </a:fld>
            <a:endParaRPr lang="en-US" dirty="0"/>
          </a:p>
        </p:txBody>
      </p:sp>
      <p:sp>
        <p:nvSpPr>
          <p:cNvPr id="10" name="Text Placeholder 38">
            <a:extLst>
              <a:ext uri="{FF2B5EF4-FFF2-40B4-BE49-F238E27FC236}">
                <a16:creationId xmlns:a16="http://schemas.microsoft.com/office/drawing/2014/main" id="{D0024B53-DFBD-4ECF-9EAE-E1E1C270B621}"/>
              </a:ext>
            </a:extLst>
          </p:cNvPr>
          <p:cNvSpPr>
            <a:spLocks noGrp="1"/>
          </p:cNvSpPr>
          <p:nvPr>
            <p:ph type="body" sz="quarter" idx="28" hasCustomPrompt="1"/>
          </p:nvPr>
        </p:nvSpPr>
        <p:spPr>
          <a:xfrm>
            <a:off x="1757365" y="4376143"/>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1" name="Text Placeholder 38">
            <a:extLst>
              <a:ext uri="{FF2B5EF4-FFF2-40B4-BE49-F238E27FC236}">
                <a16:creationId xmlns:a16="http://schemas.microsoft.com/office/drawing/2014/main" id="{F9B5FD3E-BA77-4650-AB68-D8C44BF13B5C}"/>
              </a:ext>
            </a:extLst>
          </p:cNvPr>
          <p:cNvSpPr>
            <a:spLocks noGrp="1"/>
          </p:cNvSpPr>
          <p:nvPr>
            <p:ph type="body" sz="quarter" idx="29" hasCustomPrompt="1"/>
          </p:nvPr>
        </p:nvSpPr>
        <p:spPr>
          <a:xfrm>
            <a:off x="4087886" y="4376143"/>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2" name="Text Placeholder 38">
            <a:extLst>
              <a:ext uri="{FF2B5EF4-FFF2-40B4-BE49-F238E27FC236}">
                <a16:creationId xmlns:a16="http://schemas.microsoft.com/office/drawing/2014/main" id="{C92D60A7-6AC2-476B-85F2-D77CB5789D36}"/>
              </a:ext>
            </a:extLst>
          </p:cNvPr>
          <p:cNvSpPr>
            <a:spLocks noGrp="1"/>
          </p:cNvSpPr>
          <p:nvPr>
            <p:ph type="body" sz="quarter" idx="30" hasCustomPrompt="1"/>
          </p:nvPr>
        </p:nvSpPr>
        <p:spPr>
          <a:xfrm>
            <a:off x="6431709" y="4376824"/>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3" name="Text Placeholder 38">
            <a:extLst>
              <a:ext uri="{FF2B5EF4-FFF2-40B4-BE49-F238E27FC236}">
                <a16:creationId xmlns:a16="http://schemas.microsoft.com/office/drawing/2014/main" id="{E4D14BAF-BBA6-472C-8106-972F8A5E6FCA}"/>
              </a:ext>
            </a:extLst>
          </p:cNvPr>
          <p:cNvSpPr>
            <a:spLocks noGrp="1"/>
          </p:cNvSpPr>
          <p:nvPr>
            <p:ph type="body" sz="quarter" idx="31" hasCustomPrompt="1"/>
          </p:nvPr>
        </p:nvSpPr>
        <p:spPr>
          <a:xfrm>
            <a:off x="8783457" y="4376824"/>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001048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Images Staggered">
    <p:spTree>
      <p:nvGrpSpPr>
        <p:cNvPr id="1" name=""/>
        <p:cNvGrpSpPr/>
        <p:nvPr/>
      </p:nvGrpSpPr>
      <p:grpSpPr>
        <a:xfrm>
          <a:off x="0" y="0"/>
          <a:ext cx="0" cy="0"/>
          <a:chOff x="0" y="0"/>
          <a:chExt cx="0" cy="0"/>
        </a:xfrm>
      </p:grpSpPr>
      <p:sp>
        <p:nvSpPr>
          <p:cNvPr id="2" name="Title 1"/>
          <p:cNvSpPr>
            <a:spLocks noGrp="1"/>
          </p:cNvSpPr>
          <p:nvPr>
            <p:ph type="title"/>
          </p:nvPr>
        </p:nvSpPr>
        <p:spPr>
          <a:xfrm>
            <a:off x="1009332" y="3444240"/>
            <a:ext cx="4057016" cy="3413760"/>
          </a:xfrm>
        </p:spPr>
        <p:txBody>
          <a:bodyPr anchor="ctr" anchorCtr="0"/>
          <a:lstStyle/>
          <a:p>
            <a:r>
              <a:rPr lang="en-US"/>
              <a:t>Click to edit Master title style</a:t>
            </a:r>
          </a:p>
        </p:txBody>
      </p:sp>
      <p:sp>
        <p:nvSpPr>
          <p:cNvPr id="6" name="Picture Placeholder 8"/>
          <p:cNvSpPr>
            <a:spLocks noGrp="1"/>
          </p:cNvSpPr>
          <p:nvPr>
            <p:ph type="pic" sz="quarter" idx="14" hasCustomPrompt="1"/>
          </p:nvPr>
        </p:nvSpPr>
        <p:spPr>
          <a:xfrm>
            <a:off x="3037840" y="0"/>
            <a:ext cx="3058160" cy="3444240"/>
          </a:xfrm>
          <a:prstGeom prst="rect">
            <a:avLst/>
          </a:prstGeom>
          <a:gradFill>
            <a:gsLst>
              <a:gs pos="0">
                <a:schemeClr val="tx1">
                  <a:alpha val="40000"/>
                </a:schemeClr>
              </a:gs>
              <a:gs pos="99000">
                <a:schemeClr val="tx1">
                  <a:alpha val="20000"/>
                </a:schemeClr>
              </a:gs>
            </a:gsLst>
            <a:lin ang="5400000" scaled="1"/>
          </a:gradFill>
          <a:ln>
            <a:noFill/>
          </a:ln>
          <a:effectLst>
            <a:outerShdw blurRad="762000" dist="254000" dir="5400000" algn="t" rotWithShape="0">
              <a:prstClr val="black">
                <a:alpha val="30000"/>
              </a:prstClr>
            </a:outerShdw>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5" name="Picture Placeholder 8"/>
          <p:cNvSpPr>
            <a:spLocks noGrp="1"/>
          </p:cNvSpPr>
          <p:nvPr>
            <p:ph type="pic" sz="quarter" idx="13" hasCustomPrompt="1"/>
          </p:nvPr>
        </p:nvSpPr>
        <p:spPr>
          <a:xfrm>
            <a:off x="6085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hasCustomPrompt="1"/>
          </p:nvPr>
        </p:nvSpPr>
        <p:spPr>
          <a:xfrm>
            <a:off x="9133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7" name="Text Placeholder 3">
            <a:extLst>
              <a:ext uri="{FF2B5EF4-FFF2-40B4-BE49-F238E27FC236}">
                <a16:creationId xmlns:a16="http://schemas.microsoft.com/office/drawing/2014/main" id="{0B5C2248-71C6-4907-86BB-94F087D908AA}"/>
              </a:ext>
            </a:extLst>
          </p:cNvPr>
          <p:cNvSpPr>
            <a:spLocks noGrp="1"/>
          </p:cNvSpPr>
          <p:nvPr>
            <p:ph type="body" sz="quarter" idx="18" hasCustomPrompt="1"/>
          </p:nvPr>
        </p:nvSpPr>
        <p:spPr>
          <a:xfrm>
            <a:off x="7094551" y="0"/>
            <a:ext cx="4137556" cy="3429000"/>
          </a:xfrm>
        </p:spPr>
        <p:txBody>
          <a:bodyPr anchor="ctr" anchorCtr="0">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532270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Right - Narrow Block Left">
    <p:spTree>
      <p:nvGrpSpPr>
        <p:cNvPr id="1" name=""/>
        <p:cNvGrpSpPr/>
        <p:nvPr/>
      </p:nvGrpSpPr>
      <p:grpSpPr>
        <a:xfrm>
          <a:off x="0" y="0"/>
          <a:ext cx="0" cy="0"/>
          <a:chOff x="0" y="0"/>
          <a:chExt cx="0" cy="0"/>
        </a:xfrm>
      </p:grpSpPr>
      <p:sp>
        <p:nvSpPr>
          <p:cNvPr id="4" name="Picture Placeholder 8"/>
          <p:cNvSpPr>
            <a:spLocks noGrp="1"/>
          </p:cNvSpPr>
          <p:nvPr>
            <p:ph type="pic" sz="quarter" idx="12" hasCustomPrompt="1"/>
          </p:nvPr>
        </p:nvSpPr>
        <p:spPr>
          <a:xfrm>
            <a:off x="1016000" y="0"/>
            <a:ext cx="3058160" cy="6858000"/>
          </a:xfrm>
          <a:prstGeom prst="rect">
            <a:avLst/>
          </a:prstGeom>
          <a:solidFill>
            <a:schemeClr val="tx2"/>
          </a:soli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*OPTIONAL* Click icon to insert photo </a:t>
            </a:r>
            <a:br>
              <a:rPr lang="en-US" dirty="0"/>
            </a:br>
            <a:r>
              <a:rPr lang="en-US" dirty="0"/>
              <a:t>(this text will not appear in presentation mode)</a:t>
            </a:r>
          </a:p>
        </p:txBody>
      </p:sp>
      <p:sp>
        <p:nvSpPr>
          <p:cNvPr id="6" name="Title 1">
            <a:extLst>
              <a:ext uri="{FF2B5EF4-FFF2-40B4-BE49-F238E27FC236}">
                <a16:creationId xmlns:a16="http://schemas.microsoft.com/office/drawing/2014/main" id="{6BA3C448-7127-4C1F-83F9-532BB7FF5ED7}"/>
              </a:ext>
            </a:extLst>
          </p:cNvPr>
          <p:cNvSpPr>
            <a:spLocks noGrp="1"/>
          </p:cNvSpPr>
          <p:nvPr>
            <p:ph type="title"/>
          </p:nvPr>
        </p:nvSpPr>
        <p:spPr>
          <a:xfrm>
            <a:off x="5067300" y="789710"/>
            <a:ext cx="6114221" cy="1406839"/>
          </a:xfrm>
        </p:spPr>
        <p:txBody>
          <a:bodyPr anchor="b" anchorCtr="0"/>
          <a:lstStyle/>
          <a:p>
            <a:r>
              <a:rPr lang="en-US"/>
              <a:t>Click to edit Master title style</a:t>
            </a:r>
          </a:p>
        </p:txBody>
      </p:sp>
      <p:sp>
        <p:nvSpPr>
          <p:cNvPr id="8" name="Text Placeholder 3">
            <a:extLst>
              <a:ext uri="{FF2B5EF4-FFF2-40B4-BE49-F238E27FC236}">
                <a16:creationId xmlns:a16="http://schemas.microsoft.com/office/drawing/2014/main" id="{F76545C7-52B4-48BA-8325-AE6ADF326ED4}"/>
              </a:ext>
            </a:extLst>
          </p:cNvPr>
          <p:cNvSpPr>
            <a:spLocks noGrp="1"/>
          </p:cNvSpPr>
          <p:nvPr>
            <p:ph type="body" sz="quarter" idx="18" hasCustomPrompt="1"/>
          </p:nvPr>
        </p:nvSpPr>
        <p:spPr>
          <a:xfrm>
            <a:off x="5067300" y="2597728"/>
            <a:ext cx="6114221" cy="3470564"/>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433650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Left - Title Above Block">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4"/>
            <a:ext cx="4067176" cy="1249845"/>
          </a:xfrm>
        </p:spPr>
        <p:txBody>
          <a:bodyPr/>
          <a:lstStyle/>
          <a:p>
            <a:r>
              <a:rPr lang="en-US"/>
              <a:t>Click to edit Master title style</a:t>
            </a:r>
          </a:p>
        </p:txBody>
      </p:sp>
      <p:sp>
        <p:nvSpPr>
          <p:cNvPr id="5" name="Picture Placeholder 8"/>
          <p:cNvSpPr>
            <a:spLocks noGrp="1"/>
          </p:cNvSpPr>
          <p:nvPr>
            <p:ph type="pic" sz="quarter" idx="13" hasCustomPrompt="1"/>
          </p:nvPr>
        </p:nvSpPr>
        <p:spPr>
          <a:xfrm>
            <a:off x="2028825" y="3429000"/>
            <a:ext cx="4067176" cy="3429000"/>
          </a:xfrm>
          <a:prstGeom prst="rect">
            <a:avLst/>
          </a:prstGeom>
          <a:solidFill>
            <a:schemeClr val="tx2"/>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*OPTIONAL* Click icon to insert photo </a:t>
            </a:r>
            <a:br>
              <a:rPr lang="en-US" dirty="0"/>
            </a:br>
            <a:r>
              <a:rPr lang="en-US" dirty="0"/>
              <a:t>(this text will not appear in presentation mode)</a:t>
            </a:r>
          </a:p>
        </p:txBody>
      </p:sp>
      <p:sp>
        <p:nvSpPr>
          <p:cNvPr id="6" name="Text Placeholder 3">
            <a:extLst>
              <a:ext uri="{FF2B5EF4-FFF2-40B4-BE49-F238E27FC236}">
                <a16:creationId xmlns:a16="http://schemas.microsoft.com/office/drawing/2014/main" id="{6A2D9993-96B7-4F61-8127-49372BACA4F2}"/>
              </a:ext>
            </a:extLst>
          </p:cNvPr>
          <p:cNvSpPr>
            <a:spLocks noGrp="1"/>
          </p:cNvSpPr>
          <p:nvPr>
            <p:ph type="body" sz="quarter" idx="18" hasCustomPrompt="1"/>
          </p:nvPr>
        </p:nvSpPr>
        <p:spPr>
          <a:xfrm>
            <a:off x="7197919" y="1206010"/>
            <a:ext cx="3879851" cy="5016776"/>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219471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Left - Narrow Block Right">
    <p:spTree>
      <p:nvGrpSpPr>
        <p:cNvPr id="1" name=""/>
        <p:cNvGrpSpPr/>
        <p:nvPr/>
      </p:nvGrpSpPr>
      <p:grpSpPr>
        <a:xfrm>
          <a:off x="0" y="0"/>
          <a:ext cx="0" cy="0"/>
          <a:chOff x="0" y="0"/>
          <a:chExt cx="0" cy="0"/>
        </a:xfrm>
      </p:grpSpPr>
      <p:sp>
        <p:nvSpPr>
          <p:cNvPr id="2" name="Title 1"/>
          <p:cNvSpPr>
            <a:spLocks noGrp="1"/>
          </p:cNvSpPr>
          <p:nvPr>
            <p:ph type="title"/>
          </p:nvPr>
        </p:nvSpPr>
        <p:spPr>
          <a:xfrm>
            <a:off x="996237" y="946704"/>
            <a:ext cx="5991417" cy="1249845"/>
          </a:xfrm>
        </p:spPr>
        <p:txBody>
          <a:bodyPr anchor="b" anchorCtr="0"/>
          <a:lstStyle/>
          <a:p>
            <a:r>
              <a:rPr lang="en-US"/>
              <a:t>Click to edit Master title style</a:t>
            </a:r>
          </a:p>
        </p:txBody>
      </p:sp>
      <p:sp>
        <p:nvSpPr>
          <p:cNvPr id="5" name="Picture Placeholder 8"/>
          <p:cNvSpPr>
            <a:spLocks noGrp="1"/>
          </p:cNvSpPr>
          <p:nvPr>
            <p:ph type="pic" sz="quarter" idx="13" hasCustomPrompt="1"/>
          </p:nvPr>
        </p:nvSpPr>
        <p:spPr>
          <a:xfrm>
            <a:off x="8124823" y="0"/>
            <a:ext cx="4067176" cy="6858000"/>
          </a:xfrm>
          <a:prstGeom prst="rect">
            <a:avLst/>
          </a:prstGeom>
          <a:solidFill>
            <a:schemeClr val="tx2"/>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*OPTIONAL* Click icon to insert photo </a:t>
            </a:r>
            <a:br>
              <a:rPr lang="en-US" dirty="0"/>
            </a:br>
            <a:r>
              <a:rPr lang="en-US" dirty="0"/>
              <a:t>(this text will not appear in presentation mode)</a:t>
            </a:r>
          </a:p>
        </p:txBody>
      </p:sp>
      <p:sp>
        <p:nvSpPr>
          <p:cNvPr id="6" name="Text Placeholder 3">
            <a:extLst>
              <a:ext uri="{FF2B5EF4-FFF2-40B4-BE49-F238E27FC236}">
                <a16:creationId xmlns:a16="http://schemas.microsoft.com/office/drawing/2014/main" id="{65011AF5-4E5D-4C3C-86E8-9F3CA954AADA}"/>
              </a:ext>
            </a:extLst>
          </p:cNvPr>
          <p:cNvSpPr>
            <a:spLocks noGrp="1"/>
          </p:cNvSpPr>
          <p:nvPr>
            <p:ph type="body" sz="quarter" idx="18" hasCustomPrompt="1"/>
          </p:nvPr>
        </p:nvSpPr>
        <p:spPr>
          <a:xfrm>
            <a:off x="1003852" y="2769251"/>
            <a:ext cx="5991416" cy="3249413"/>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652882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arge Heading with Block">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FE9F0-BA58-4BBD-AE85-AB147AA6B769}"/>
              </a:ext>
            </a:extLst>
          </p:cNvPr>
          <p:cNvSpPr>
            <a:spLocks noGrp="1"/>
          </p:cNvSpPr>
          <p:nvPr>
            <p:ph type="sldNum" sz="quarter" idx="10"/>
          </p:nvPr>
        </p:nvSpPr>
        <p:spPr/>
        <p:txBody>
          <a:bodyPr/>
          <a:lstStyle/>
          <a:p>
            <a:fld id="{0969892B-6FB2-445D-B6A4-8332FBFF141C}" type="slidenum">
              <a:rPr lang="en-US" smtClean="0"/>
              <a:pPr/>
              <a:t>‹#›</a:t>
            </a:fld>
            <a:endParaRPr lang="en-US" dirty="0"/>
          </a:p>
        </p:txBody>
      </p:sp>
      <p:sp>
        <p:nvSpPr>
          <p:cNvPr id="8" name="Picture Placeholder 8">
            <a:extLst>
              <a:ext uri="{FF2B5EF4-FFF2-40B4-BE49-F238E27FC236}">
                <a16:creationId xmlns:a16="http://schemas.microsoft.com/office/drawing/2014/main" id="{287AE1ED-33FF-4C21-9E2D-A9D2A44177AC}"/>
              </a:ext>
            </a:extLst>
          </p:cNvPr>
          <p:cNvSpPr>
            <a:spLocks noGrp="1"/>
          </p:cNvSpPr>
          <p:nvPr>
            <p:ph type="pic" sz="quarter" idx="15" hasCustomPrompt="1"/>
          </p:nvPr>
        </p:nvSpPr>
        <p:spPr>
          <a:xfrm>
            <a:off x="6096001" y="-30480"/>
            <a:ext cx="6085840" cy="6888480"/>
          </a:xfrm>
          <a:prstGeom prst="rect">
            <a:avLst/>
          </a:prstGeom>
          <a:solidFill>
            <a:schemeClr val="tx2"/>
          </a:solidFill>
          <a:ln>
            <a:noFill/>
          </a:ln>
        </p:spPr>
        <p:txBody>
          <a:bodyPr wrap="square" anchor="ctr">
            <a:noAutofit/>
          </a:bodyPr>
          <a:lstStyle>
            <a:lvl1pPr algn="ctr">
              <a:lnSpc>
                <a:spcPct val="100000"/>
              </a:lnSpc>
              <a:defRPr sz="2000" i="0">
                <a:solidFill>
                  <a:schemeClr val="bg2"/>
                </a:solidFill>
              </a:defRPr>
            </a:lvl1pPr>
          </a:lstStyle>
          <a:p>
            <a:r>
              <a:rPr lang="en-US" dirty="0"/>
              <a:t>*OPTIONAL* Click icon to insert photo </a:t>
            </a:r>
            <a:br>
              <a:rPr lang="en-US" dirty="0"/>
            </a:br>
            <a:r>
              <a:rPr lang="en-US" dirty="0"/>
              <a:t>(this text will not appear in presentation mode)</a:t>
            </a:r>
          </a:p>
        </p:txBody>
      </p:sp>
      <p:sp>
        <p:nvSpPr>
          <p:cNvPr id="9" name="Title 1">
            <a:extLst>
              <a:ext uri="{FF2B5EF4-FFF2-40B4-BE49-F238E27FC236}">
                <a16:creationId xmlns:a16="http://schemas.microsoft.com/office/drawing/2014/main" id="{9DCE877B-ADBD-47CC-9DCB-676BF6E95BAF}"/>
              </a:ext>
            </a:extLst>
          </p:cNvPr>
          <p:cNvSpPr>
            <a:spLocks noGrp="1"/>
          </p:cNvSpPr>
          <p:nvPr>
            <p:ph type="title"/>
          </p:nvPr>
        </p:nvSpPr>
        <p:spPr>
          <a:xfrm>
            <a:off x="1024971" y="1175303"/>
            <a:ext cx="10146612" cy="1647411"/>
          </a:xfrm>
          <a:effectLst>
            <a:outerShdw blurRad="139700" dist="50800" dir="5400000" algn="t" rotWithShape="0">
              <a:prstClr val="black">
                <a:alpha val="14000"/>
              </a:prstClr>
            </a:outerShdw>
          </a:effectLst>
        </p:spPr>
        <p:txBody>
          <a:bodyPr/>
          <a:lstStyle>
            <a:lvl1pPr>
              <a:defRPr sz="12000" b="1" i="0">
                <a:solidFill>
                  <a:schemeClr val="accent1"/>
                </a:solidFill>
                <a:latin typeface="+mj-lt"/>
                <a:ea typeface="Montserrat Black" charset="0"/>
                <a:cs typeface="Montserrat Black" charset="0"/>
              </a:defRPr>
            </a:lvl1pPr>
          </a:lstStyle>
          <a:p>
            <a:r>
              <a:rPr lang="en-US"/>
              <a:t>Click to edit Master title style</a:t>
            </a:r>
          </a:p>
        </p:txBody>
      </p:sp>
      <p:sp>
        <p:nvSpPr>
          <p:cNvPr id="10" name="Text Placeholder 3">
            <a:extLst>
              <a:ext uri="{FF2B5EF4-FFF2-40B4-BE49-F238E27FC236}">
                <a16:creationId xmlns:a16="http://schemas.microsoft.com/office/drawing/2014/main" id="{4C7EA147-7124-4592-947A-9072059DFD28}"/>
              </a:ext>
            </a:extLst>
          </p:cNvPr>
          <p:cNvSpPr>
            <a:spLocks noGrp="1"/>
          </p:cNvSpPr>
          <p:nvPr>
            <p:ph type="body" sz="quarter" idx="18" hasCustomPrompt="1"/>
          </p:nvPr>
        </p:nvSpPr>
        <p:spPr>
          <a:xfrm>
            <a:off x="1003852" y="3429000"/>
            <a:ext cx="4141355" cy="2535072"/>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45929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10479" y="2137552"/>
            <a:ext cx="4987096" cy="7439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1" y="2137552"/>
            <a:ext cx="5015948" cy="7439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0" name="Title 1">
            <a:extLst>
              <a:ext uri="{FF2B5EF4-FFF2-40B4-BE49-F238E27FC236}">
                <a16:creationId xmlns:a16="http://schemas.microsoft.com/office/drawing/2014/main" id="{1F3381D4-B015-4A74-9E6E-CDE64AC853AE}"/>
              </a:ext>
            </a:extLst>
          </p:cNvPr>
          <p:cNvSpPr>
            <a:spLocks noGrp="1"/>
          </p:cNvSpPr>
          <p:nvPr>
            <p:ph type="title"/>
          </p:nvPr>
        </p:nvSpPr>
        <p:spPr>
          <a:xfrm>
            <a:off x="1003852" y="603448"/>
            <a:ext cx="10177669" cy="1249844"/>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67F1FA5C-8269-4DAF-9850-D364D731001C}"/>
              </a:ext>
            </a:extLst>
          </p:cNvPr>
          <p:cNvSpPr>
            <a:spLocks noGrp="1"/>
          </p:cNvSpPr>
          <p:nvPr>
            <p:ph sz="half" idx="10" hasCustomPrompt="1"/>
          </p:nvPr>
        </p:nvSpPr>
        <p:spPr>
          <a:xfrm>
            <a:off x="1003853" y="3085747"/>
            <a:ext cx="5015948" cy="2863297"/>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12" name="Content Placeholder 3">
            <a:extLst>
              <a:ext uri="{FF2B5EF4-FFF2-40B4-BE49-F238E27FC236}">
                <a16:creationId xmlns:a16="http://schemas.microsoft.com/office/drawing/2014/main" id="{44BE900A-4EBA-4C11-9300-DAD637DDD4E2}"/>
              </a:ext>
            </a:extLst>
          </p:cNvPr>
          <p:cNvSpPr>
            <a:spLocks noGrp="1"/>
          </p:cNvSpPr>
          <p:nvPr>
            <p:ph sz="half" idx="2" hasCustomPrompt="1"/>
          </p:nvPr>
        </p:nvSpPr>
        <p:spPr>
          <a:xfrm>
            <a:off x="6172201" y="3085745"/>
            <a:ext cx="5009321" cy="2863298"/>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2" name="Slide Number Placeholder 1">
            <a:extLst>
              <a:ext uri="{FF2B5EF4-FFF2-40B4-BE49-F238E27FC236}">
                <a16:creationId xmlns:a16="http://schemas.microsoft.com/office/drawing/2014/main" id="{B7FC7834-2453-465B-8BE9-CA490CC2E783}"/>
              </a:ext>
            </a:extLst>
          </p:cNvPr>
          <p:cNvSpPr>
            <a:spLocks noGrp="1"/>
          </p:cNvSpPr>
          <p:nvPr>
            <p:ph type="sldNum" sz="quarter" idx="11"/>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2190177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 Dark Blu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EDCE42-A267-46CD-ABF2-A11D9062366E}"/>
              </a:ext>
            </a:extLst>
          </p:cNvPr>
          <p:cNvSpPr>
            <a:spLocks noGrp="1"/>
          </p:cNvSpPr>
          <p:nvPr>
            <p:ph type="sldNum" sz="quarter" idx="10"/>
          </p:nvPr>
        </p:nvSpPr>
        <p:spPr/>
        <p:txBody>
          <a:bodyPr/>
          <a:lstStyle/>
          <a:p>
            <a:fld id="{0969892B-6FB2-445D-B6A4-8332FBFF141C}" type="slidenum">
              <a:rPr lang="en-US" smtClean="0"/>
              <a:pPr/>
              <a:t>‹#›</a:t>
            </a:fld>
            <a:endParaRPr lang="en-US" dirty="0"/>
          </a:p>
        </p:txBody>
      </p:sp>
      <p:sp>
        <p:nvSpPr>
          <p:cNvPr id="4" name="Rectangle 3">
            <a:extLst>
              <a:ext uri="{FF2B5EF4-FFF2-40B4-BE49-F238E27FC236}">
                <a16:creationId xmlns:a16="http://schemas.microsoft.com/office/drawing/2014/main" id="{4E07A530-64AB-4D9E-8E0E-7F298B086FA8}"/>
              </a:ext>
            </a:extLst>
          </p:cNvPr>
          <p:cNvSpPr/>
          <p:nvPr/>
        </p:nvSpPr>
        <p:spPr>
          <a:xfrm>
            <a:off x="1227693" y="740231"/>
            <a:ext cx="10964307" cy="61177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Freeform 16">
            <a:extLst>
              <a:ext uri="{FF2B5EF4-FFF2-40B4-BE49-F238E27FC236}">
                <a16:creationId xmlns:a16="http://schemas.microsoft.com/office/drawing/2014/main" id="{3744CC5F-1AF2-44A3-A943-755E519DB23C}"/>
              </a:ext>
            </a:extLst>
          </p:cNvPr>
          <p:cNvSpPr/>
          <p:nvPr/>
        </p:nvSpPr>
        <p:spPr>
          <a:xfrm rot="16200000" flipH="1" flipV="1">
            <a:off x="1901819" y="1209340"/>
            <a:ext cx="1068080" cy="914400"/>
          </a:xfrm>
          <a:custGeom>
            <a:avLst/>
            <a:gdLst>
              <a:gd name="connsiteX0" fmla="*/ 0 w 1068080"/>
              <a:gd name="connsiteY0" fmla="*/ 914400 h 914400"/>
              <a:gd name="connsiteX1" fmla="*/ 0 w 1068080"/>
              <a:gd name="connsiteY1" fmla="*/ 0 h 914400"/>
              <a:gd name="connsiteX2" fmla="*/ 914400 w 1068080"/>
              <a:gd name="connsiteY2" fmla="*/ 0 h 914400"/>
              <a:gd name="connsiteX3" fmla="*/ 914400 w 1068080"/>
              <a:gd name="connsiteY3" fmla="*/ 760720 h 914400"/>
              <a:gd name="connsiteX4" fmla="*/ 1068080 w 1068080"/>
              <a:gd name="connsiteY4" fmla="*/ 914400 h 914400"/>
              <a:gd name="connsiteX5" fmla="*/ 914400 w 1068080"/>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080" h="914400">
                <a:moveTo>
                  <a:pt x="0" y="914400"/>
                </a:moveTo>
                <a:lnTo>
                  <a:pt x="0" y="0"/>
                </a:lnTo>
                <a:lnTo>
                  <a:pt x="914400" y="0"/>
                </a:lnTo>
                <a:lnTo>
                  <a:pt x="914400" y="760720"/>
                </a:lnTo>
                <a:lnTo>
                  <a:pt x="1068080" y="914400"/>
                </a:lnTo>
                <a:lnTo>
                  <a:pt x="914400" y="914400"/>
                </a:lnTo>
                <a:close/>
              </a:path>
            </a:pathLst>
          </a:custGeom>
          <a:solidFill>
            <a:schemeClr val="accent1"/>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800" dirty="0"/>
          </a:p>
        </p:txBody>
      </p:sp>
      <p:pic>
        <p:nvPicPr>
          <p:cNvPr id="7" name="Graphic 6" descr="Open quotation mark">
            <a:extLst>
              <a:ext uri="{FF2B5EF4-FFF2-40B4-BE49-F238E27FC236}">
                <a16:creationId xmlns:a16="http://schemas.microsoft.com/office/drawing/2014/main" id="{53568F02-B8B7-44B8-AFF8-E4738BE3FE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8659" y="1132500"/>
            <a:ext cx="914400" cy="914400"/>
          </a:xfrm>
          <a:prstGeom prst="rect">
            <a:avLst/>
          </a:prstGeom>
        </p:spPr>
      </p:pic>
      <p:sp>
        <p:nvSpPr>
          <p:cNvPr id="10" name="Text Placeholder 8">
            <a:extLst>
              <a:ext uri="{FF2B5EF4-FFF2-40B4-BE49-F238E27FC236}">
                <a16:creationId xmlns:a16="http://schemas.microsoft.com/office/drawing/2014/main" id="{6525A204-8618-4E43-B2D4-09CBB9C809D4}"/>
              </a:ext>
            </a:extLst>
          </p:cNvPr>
          <p:cNvSpPr>
            <a:spLocks noGrp="1"/>
          </p:cNvSpPr>
          <p:nvPr>
            <p:ph type="body" sz="quarter" idx="11" hasCustomPrompt="1"/>
          </p:nvPr>
        </p:nvSpPr>
        <p:spPr>
          <a:xfrm>
            <a:off x="1978657" y="2986692"/>
            <a:ext cx="9233315" cy="1807947"/>
          </a:xfrm>
        </p:spPr>
        <p:txBody>
          <a:bodyPr>
            <a:normAutofit/>
          </a:bodyPr>
          <a:lstStyle>
            <a:lvl1pPr>
              <a:defRPr sz="4000">
                <a:solidFill>
                  <a:schemeClr val="bg2"/>
                </a:solidFill>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a:t>
            </a:r>
          </a:p>
        </p:txBody>
      </p:sp>
      <p:sp>
        <p:nvSpPr>
          <p:cNvPr id="12" name="Text Placeholder 11">
            <a:extLst>
              <a:ext uri="{FF2B5EF4-FFF2-40B4-BE49-F238E27FC236}">
                <a16:creationId xmlns:a16="http://schemas.microsoft.com/office/drawing/2014/main" id="{19C20D9C-30E0-4378-AE4D-0625BF5BAC9F}"/>
              </a:ext>
            </a:extLst>
          </p:cNvPr>
          <p:cNvSpPr>
            <a:spLocks noGrp="1"/>
          </p:cNvSpPr>
          <p:nvPr>
            <p:ph type="body" sz="quarter" idx="12" hasCustomPrompt="1"/>
          </p:nvPr>
        </p:nvSpPr>
        <p:spPr>
          <a:xfrm>
            <a:off x="1978659" y="5235160"/>
            <a:ext cx="4285664" cy="998537"/>
          </a:xfrm>
        </p:spPr>
        <p:txBody>
          <a:bodyPr>
            <a:normAutofit/>
          </a:bodyPr>
          <a:lstStyle>
            <a:lvl1pPr>
              <a:defRPr sz="1800" b="0">
                <a:solidFill>
                  <a:schemeClr val="bg2"/>
                </a:solidFill>
              </a:defRPr>
            </a:lvl1pPr>
          </a:lstStyle>
          <a:p>
            <a:pPr lvl="0"/>
            <a:r>
              <a:rPr lang="en-US"/>
              <a:t>Name</a:t>
            </a:r>
          </a:p>
          <a:p>
            <a:pPr lvl="0"/>
            <a:r>
              <a:rPr lang="en-US"/>
              <a:t>Title</a:t>
            </a:r>
          </a:p>
        </p:txBody>
      </p:sp>
      <p:sp>
        <p:nvSpPr>
          <p:cNvPr id="8" name="Rectangle 7">
            <a:extLst>
              <a:ext uri="{FF2B5EF4-FFF2-40B4-BE49-F238E27FC236}">
                <a16:creationId xmlns:a16="http://schemas.microsoft.com/office/drawing/2014/main" id="{8BE051A4-444D-4AE9-AE41-4146AB9E2A0B}"/>
              </a:ext>
            </a:extLst>
          </p:cNvPr>
          <p:cNvSpPr/>
          <p:nvPr userDrawn="1"/>
        </p:nvSpPr>
        <p:spPr>
          <a:xfrm>
            <a:off x="1227693" y="740231"/>
            <a:ext cx="10964307" cy="61177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 name="Freeform 16">
            <a:extLst>
              <a:ext uri="{FF2B5EF4-FFF2-40B4-BE49-F238E27FC236}">
                <a16:creationId xmlns:a16="http://schemas.microsoft.com/office/drawing/2014/main" id="{69F99DA3-C0A8-45C6-93B6-6576A9BA82F5}"/>
              </a:ext>
            </a:extLst>
          </p:cNvPr>
          <p:cNvSpPr/>
          <p:nvPr userDrawn="1"/>
        </p:nvSpPr>
        <p:spPr>
          <a:xfrm rot="16200000" flipH="1" flipV="1">
            <a:off x="1901819" y="1209340"/>
            <a:ext cx="1068080" cy="914400"/>
          </a:xfrm>
          <a:custGeom>
            <a:avLst/>
            <a:gdLst>
              <a:gd name="connsiteX0" fmla="*/ 0 w 1068080"/>
              <a:gd name="connsiteY0" fmla="*/ 914400 h 914400"/>
              <a:gd name="connsiteX1" fmla="*/ 0 w 1068080"/>
              <a:gd name="connsiteY1" fmla="*/ 0 h 914400"/>
              <a:gd name="connsiteX2" fmla="*/ 914400 w 1068080"/>
              <a:gd name="connsiteY2" fmla="*/ 0 h 914400"/>
              <a:gd name="connsiteX3" fmla="*/ 914400 w 1068080"/>
              <a:gd name="connsiteY3" fmla="*/ 760720 h 914400"/>
              <a:gd name="connsiteX4" fmla="*/ 1068080 w 1068080"/>
              <a:gd name="connsiteY4" fmla="*/ 914400 h 914400"/>
              <a:gd name="connsiteX5" fmla="*/ 914400 w 1068080"/>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080" h="914400">
                <a:moveTo>
                  <a:pt x="0" y="914400"/>
                </a:moveTo>
                <a:lnTo>
                  <a:pt x="0" y="0"/>
                </a:lnTo>
                <a:lnTo>
                  <a:pt x="914400" y="0"/>
                </a:lnTo>
                <a:lnTo>
                  <a:pt x="914400" y="760720"/>
                </a:lnTo>
                <a:lnTo>
                  <a:pt x="1068080" y="914400"/>
                </a:lnTo>
                <a:lnTo>
                  <a:pt x="914400" y="914400"/>
                </a:lnTo>
                <a:close/>
              </a:path>
            </a:pathLst>
          </a:custGeom>
          <a:solidFill>
            <a:schemeClr val="accent1"/>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800" dirty="0"/>
          </a:p>
        </p:txBody>
      </p:sp>
      <p:pic>
        <p:nvPicPr>
          <p:cNvPr id="11" name="Graphic 10" descr="Open quotation mark">
            <a:extLst>
              <a:ext uri="{FF2B5EF4-FFF2-40B4-BE49-F238E27FC236}">
                <a16:creationId xmlns:a16="http://schemas.microsoft.com/office/drawing/2014/main" id="{D6A8A1A5-2A5B-4296-AC76-6506333DB6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8659" y="1132500"/>
            <a:ext cx="914400" cy="914400"/>
          </a:xfrm>
          <a:prstGeom prst="rect">
            <a:avLst/>
          </a:prstGeom>
        </p:spPr>
      </p:pic>
    </p:spTree>
    <p:extLst>
      <p:ext uri="{BB962C8B-B14F-4D97-AF65-F5344CB8AC3E}">
        <p14:creationId xmlns:p14="http://schemas.microsoft.com/office/powerpoint/2010/main" val="227912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 Grey">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EDCE42-A267-46CD-ABF2-A11D9062366E}"/>
              </a:ext>
            </a:extLst>
          </p:cNvPr>
          <p:cNvSpPr>
            <a:spLocks noGrp="1"/>
          </p:cNvSpPr>
          <p:nvPr>
            <p:ph type="sldNum" sz="quarter" idx="10"/>
          </p:nvPr>
        </p:nvSpPr>
        <p:spPr/>
        <p:txBody>
          <a:bodyPr/>
          <a:lstStyle/>
          <a:p>
            <a:fld id="{0969892B-6FB2-445D-B6A4-8332FBFF141C}" type="slidenum">
              <a:rPr lang="en-US" smtClean="0"/>
              <a:pPr/>
              <a:t>‹#›</a:t>
            </a:fld>
            <a:endParaRPr lang="en-US" dirty="0"/>
          </a:p>
        </p:txBody>
      </p:sp>
      <p:sp>
        <p:nvSpPr>
          <p:cNvPr id="4" name="Rectangle 3">
            <a:extLst>
              <a:ext uri="{FF2B5EF4-FFF2-40B4-BE49-F238E27FC236}">
                <a16:creationId xmlns:a16="http://schemas.microsoft.com/office/drawing/2014/main" id="{4E07A530-64AB-4D9E-8E0E-7F298B086FA8}"/>
              </a:ext>
            </a:extLst>
          </p:cNvPr>
          <p:cNvSpPr/>
          <p:nvPr/>
        </p:nvSpPr>
        <p:spPr>
          <a:xfrm>
            <a:off x="1227693" y="740231"/>
            <a:ext cx="10964307" cy="6117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Freeform 16">
            <a:extLst>
              <a:ext uri="{FF2B5EF4-FFF2-40B4-BE49-F238E27FC236}">
                <a16:creationId xmlns:a16="http://schemas.microsoft.com/office/drawing/2014/main" id="{3744CC5F-1AF2-44A3-A943-755E519DB23C}"/>
              </a:ext>
            </a:extLst>
          </p:cNvPr>
          <p:cNvSpPr/>
          <p:nvPr/>
        </p:nvSpPr>
        <p:spPr>
          <a:xfrm rot="16200000" flipH="1" flipV="1">
            <a:off x="1901819" y="1209340"/>
            <a:ext cx="1068080" cy="914400"/>
          </a:xfrm>
          <a:custGeom>
            <a:avLst/>
            <a:gdLst>
              <a:gd name="connsiteX0" fmla="*/ 0 w 1068080"/>
              <a:gd name="connsiteY0" fmla="*/ 914400 h 914400"/>
              <a:gd name="connsiteX1" fmla="*/ 0 w 1068080"/>
              <a:gd name="connsiteY1" fmla="*/ 0 h 914400"/>
              <a:gd name="connsiteX2" fmla="*/ 914400 w 1068080"/>
              <a:gd name="connsiteY2" fmla="*/ 0 h 914400"/>
              <a:gd name="connsiteX3" fmla="*/ 914400 w 1068080"/>
              <a:gd name="connsiteY3" fmla="*/ 760720 h 914400"/>
              <a:gd name="connsiteX4" fmla="*/ 1068080 w 1068080"/>
              <a:gd name="connsiteY4" fmla="*/ 914400 h 914400"/>
              <a:gd name="connsiteX5" fmla="*/ 914400 w 1068080"/>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080" h="914400">
                <a:moveTo>
                  <a:pt x="0" y="914400"/>
                </a:moveTo>
                <a:lnTo>
                  <a:pt x="0" y="0"/>
                </a:lnTo>
                <a:lnTo>
                  <a:pt x="914400" y="0"/>
                </a:lnTo>
                <a:lnTo>
                  <a:pt x="914400" y="760720"/>
                </a:lnTo>
                <a:lnTo>
                  <a:pt x="1068080" y="914400"/>
                </a:lnTo>
                <a:lnTo>
                  <a:pt x="914400" y="914400"/>
                </a:lnTo>
                <a:close/>
              </a:path>
            </a:pathLst>
          </a:custGeom>
          <a:solidFill>
            <a:schemeClr val="accent1"/>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800" dirty="0"/>
          </a:p>
        </p:txBody>
      </p:sp>
      <p:pic>
        <p:nvPicPr>
          <p:cNvPr id="7" name="Graphic 6" descr="Open quotation mark">
            <a:extLst>
              <a:ext uri="{FF2B5EF4-FFF2-40B4-BE49-F238E27FC236}">
                <a16:creationId xmlns:a16="http://schemas.microsoft.com/office/drawing/2014/main" id="{53568F02-B8B7-44B8-AFF8-E4738BE3FE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8659" y="1132500"/>
            <a:ext cx="914400" cy="914400"/>
          </a:xfrm>
          <a:prstGeom prst="rect">
            <a:avLst/>
          </a:prstGeom>
        </p:spPr>
      </p:pic>
      <p:sp>
        <p:nvSpPr>
          <p:cNvPr id="10" name="Text Placeholder 8">
            <a:extLst>
              <a:ext uri="{FF2B5EF4-FFF2-40B4-BE49-F238E27FC236}">
                <a16:creationId xmlns:a16="http://schemas.microsoft.com/office/drawing/2014/main" id="{6525A204-8618-4E43-B2D4-09CBB9C809D4}"/>
              </a:ext>
            </a:extLst>
          </p:cNvPr>
          <p:cNvSpPr>
            <a:spLocks noGrp="1"/>
          </p:cNvSpPr>
          <p:nvPr>
            <p:ph type="body" sz="quarter" idx="11" hasCustomPrompt="1"/>
          </p:nvPr>
        </p:nvSpPr>
        <p:spPr>
          <a:xfrm>
            <a:off x="1978657" y="2986692"/>
            <a:ext cx="9233315" cy="1807947"/>
          </a:xfrm>
        </p:spPr>
        <p:txBody>
          <a:bodyPr>
            <a:normAutofit/>
          </a:bodyPr>
          <a:lstStyle>
            <a:lvl1pPr>
              <a:defRPr sz="4000">
                <a:solidFill>
                  <a:schemeClr val="tx1"/>
                </a:solidFill>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a:t>
            </a:r>
          </a:p>
        </p:txBody>
      </p:sp>
      <p:sp>
        <p:nvSpPr>
          <p:cNvPr id="8" name="Text Placeholder 11">
            <a:extLst>
              <a:ext uri="{FF2B5EF4-FFF2-40B4-BE49-F238E27FC236}">
                <a16:creationId xmlns:a16="http://schemas.microsoft.com/office/drawing/2014/main" id="{A98849E3-096E-4208-8CC8-C34296CDC37D}"/>
              </a:ext>
            </a:extLst>
          </p:cNvPr>
          <p:cNvSpPr>
            <a:spLocks noGrp="1"/>
          </p:cNvSpPr>
          <p:nvPr>
            <p:ph type="body" sz="quarter" idx="12" hasCustomPrompt="1"/>
          </p:nvPr>
        </p:nvSpPr>
        <p:spPr>
          <a:xfrm>
            <a:off x="1978659" y="5235160"/>
            <a:ext cx="4285664" cy="998537"/>
          </a:xfrm>
        </p:spPr>
        <p:txBody>
          <a:bodyPr>
            <a:normAutofit/>
          </a:bodyPr>
          <a:lstStyle>
            <a:lvl1pPr>
              <a:defRPr sz="1800" b="0">
                <a:solidFill>
                  <a:schemeClr val="tx1"/>
                </a:solidFill>
              </a:defRPr>
            </a:lvl1pPr>
          </a:lstStyle>
          <a:p>
            <a:pPr lvl="0"/>
            <a:r>
              <a:rPr lang="en-US"/>
              <a:t>Name</a:t>
            </a:r>
          </a:p>
          <a:p>
            <a:pPr lvl="0"/>
            <a:r>
              <a:rPr lang="en-US"/>
              <a:t>Title</a:t>
            </a:r>
          </a:p>
        </p:txBody>
      </p:sp>
      <p:sp>
        <p:nvSpPr>
          <p:cNvPr id="9" name="Rectangle 8">
            <a:extLst>
              <a:ext uri="{FF2B5EF4-FFF2-40B4-BE49-F238E27FC236}">
                <a16:creationId xmlns:a16="http://schemas.microsoft.com/office/drawing/2014/main" id="{0F88020C-2042-4563-95B9-9DA9C0A94C87}"/>
              </a:ext>
            </a:extLst>
          </p:cNvPr>
          <p:cNvSpPr/>
          <p:nvPr userDrawn="1"/>
        </p:nvSpPr>
        <p:spPr>
          <a:xfrm>
            <a:off x="1227693" y="740231"/>
            <a:ext cx="10964307" cy="6117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 name="Freeform 16">
            <a:extLst>
              <a:ext uri="{FF2B5EF4-FFF2-40B4-BE49-F238E27FC236}">
                <a16:creationId xmlns:a16="http://schemas.microsoft.com/office/drawing/2014/main" id="{B64E7A92-A588-4A8D-82DD-2D1929A89C46}"/>
              </a:ext>
            </a:extLst>
          </p:cNvPr>
          <p:cNvSpPr/>
          <p:nvPr userDrawn="1"/>
        </p:nvSpPr>
        <p:spPr>
          <a:xfrm rot="16200000" flipH="1" flipV="1">
            <a:off x="1901819" y="1209340"/>
            <a:ext cx="1068080" cy="914400"/>
          </a:xfrm>
          <a:custGeom>
            <a:avLst/>
            <a:gdLst>
              <a:gd name="connsiteX0" fmla="*/ 0 w 1068080"/>
              <a:gd name="connsiteY0" fmla="*/ 914400 h 914400"/>
              <a:gd name="connsiteX1" fmla="*/ 0 w 1068080"/>
              <a:gd name="connsiteY1" fmla="*/ 0 h 914400"/>
              <a:gd name="connsiteX2" fmla="*/ 914400 w 1068080"/>
              <a:gd name="connsiteY2" fmla="*/ 0 h 914400"/>
              <a:gd name="connsiteX3" fmla="*/ 914400 w 1068080"/>
              <a:gd name="connsiteY3" fmla="*/ 760720 h 914400"/>
              <a:gd name="connsiteX4" fmla="*/ 1068080 w 1068080"/>
              <a:gd name="connsiteY4" fmla="*/ 914400 h 914400"/>
              <a:gd name="connsiteX5" fmla="*/ 914400 w 1068080"/>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080" h="914400">
                <a:moveTo>
                  <a:pt x="0" y="914400"/>
                </a:moveTo>
                <a:lnTo>
                  <a:pt x="0" y="0"/>
                </a:lnTo>
                <a:lnTo>
                  <a:pt x="914400" y="0"/>
                </a:lnTo>
                <a:lnTo>
                  <a:pt x="914400" y="760720"/>
                </a:lnTo>
                <a:lnTo>
                  <a:pt x="1068080" y="914400"/>
                </a:lnTo>
                <a:lnTo>
                  <a:pt x="914400" y="914400"/>
                </a:lnTo>
                <a:close/>
              </a:path>
            </a:pathLst>
          </a:custGeom>
          <a:solidFill>
            <a:schemeClr val="accent1"/>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800" dirty="0"/>
          </a:p>
        </p:txBody>
      </p:sp>
      <p:pic>
        <p:nvPicPr>
          <p:cNvPr id="12" name="Graphic 11" descr="Open quotation mark">
            <a:extLst>
              <a:ext uri="{FF2B5EF4-FFF2-40B4-BE49-F238E27FC236}">
                <a16:creationId xmlns:a16="http://schemas.microsoft.com/office/drawing/2014/main" id="{9DB53F02-1F69-4458-B3C6-0A25F0695E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8659" y="1132500"/>
            <a:ext cx="914400" cy="914400"/>
          </a:xfrm>
          <a:prstGeom prst="rect">
            <a:avLst/>
          </a:prstGeom>
        </p:spPr>
      </p:pic>
    </p:spTree>
    <p:extLst>
      <p:ext uri="{BB962C8B-B14F-4D97-AF65-F5344CB8AC3E}">
        <p14:creationId xmlns:p14="http://schemas.microsoft.com/office/powerpoint/2010/main" val="712231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ideo">
    <p:bg>
      <p:bgPr>
        <a:solidFill>
          <a:srgbClr val="023B4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E89130-46DD-4D27-B764-E3696686748C}"/>
              </a:ext>
            </a:extLst>
          </p:cNvPr>
          <p:cNvSpPr>
            <a:spLocks noGrp="1"/>
          </p:cNvSpPr>
          <p:nvPr>
            <p:ph type="title"/>
          </p:nvPr>
        </p:nvSpPr>
        <p:spPr>
          <a:xfrm>
            <a:off x="501926" y="1015634"/>
            <a:ext cx="2779755" cy="2743566"/>
          </a:xfrm>
        </p:spPr>
        <p:txBody>
          <a:bodyPr/>
          <a:lstStyle>
            <a:lvl1pPr>
              <a:defRPr>
                <a:solidFill>
                  <a:schemeClr val="bg2"/>
                </a:solidFill>
              </a:defRPr>
            </a:lvl1pPr>
          </a:lstStyle>
          <a:p>
            <a:r>
              <a:rPr lang="en-US"/>
              <a:t>Click to edit Master title style</a:t>
            </a:r>
          </a:p>
        </p:txBody>
      </p:sp>
      <p:sp>
        <p:nvSpPr>
          <p:cNvPr id="3" name="Media Placeholder 2">
            <a:extLst>
              <a:ext uri="{FF2B5EF4-FFF2-40B4-BE49-F238E27FC236}">
                <a16:creationId xmlns:a16="http://schemas.microsoft.com/office/drawing/2014/main" id="{CFA13D58-9B92-4269-BFB0-4891231F7213}"/>
              </a:ext>
            </a:extLst>
          </p:cNvPr>
          <p:cNvSpPr>
            <a:spLocks noGrp="1"/>
          </p:cNvSpPr>
          <p:nvPr>
            <p:ph type="media" sz="quarter" idx="16" hasCustomPrompt="1"/>
          </p:nvPr>
        </p:nvSpPr>
        <p:spPr>
          <a:xfrm>
            <a:off x="3698241" y="601902"/>
            <a:ext cx="7909617" cy="5654196"/>
          </a:xfrm>
          <a:prstGeom prst="rect">
            <a:avLst/>
          </a:prstGeom>
          <a:gradFill>
            <a:gsLst>
              <a:gs pos="0">
                <a:schemeClr val="tx1">
                  <a:alpha val="40000"/>
                </a:schemeClr>
              </a:gs>
              <a:gs pos="99000">
                <a:schemeClr val="tx1">
                  <a:alpha val="20000"/>
                </a:schemeClr>
              </a:gs>
            </a:gsLst>
            <a:lin ang="5400000" scaled="1"/>
          </a:gradFill>
        </p:spPr>
        <p:txBody>
          <a:bodyPr anchor="ctr">
            <a:normAutofit/>
          </a:bodyPr>
          <a:lstStyle>
            <a:lvl1pPr algn="ctr">
              <a:defRPr sz="1800"/>
            </a:lvl1pPr>
          </a:lstStyle>
          <a:p>
            <a:r>
              <a:rPr lang="en-US" dirty="0"/>
              <a:t>Click icon to insert video</a:t>
            </a:r>
          </a:p>
        </p:txBody>
      </p:sp>
      <p:sp>
        <p:nvSpPr>
          <p:cNvPr id="4" name="Slide Number Placeholder 3">
            <a:extLst>
              <a:ext uri="{FF2B5EF4-FFF2-40B4-BE49-F238E27FC236}">
                <a16:creationId xmlns:a16="http://schemas.microsoft.com/office/drawing/2014/main" id="{D908FA19-28B5-4BB6-9153-2F0A0ECE8548}"/>
              </a:ext>
            </a:extLst>
          </p:cNvPr>
          <p:cNvSpPr>
            <a:spLocks noGrp="1"/>
          </p:cNvSpPr>
          <p:nvPr>
            <p:ph type="sldNum" sz="quarter" idx="17"/>
          </p:nvPr>
        </p:nvSpPr>
        <p:spPr/>
        <p:txBody>
          <a:bodyPr/>
          <a:lstStyle/>
          <a:p>
            <a:fld id="{0969892B-6FB2-445D-B6A4-8332FBFF141C}" type="slidenum">
              <a:rPr lang="en-US" smtClean="0"/>
              <a:pPr/>
              <a:t>‹#›</a:t>
            </a:fld>
            <a:endParaRPr lang="en-US" dirty="0"/>
          </a:p>
        </p:txBody>
      </p:sp>
    </p:spTree>
    <p:extLst>
      <p:ext uri="{BB962C8B-B14F-4D97-AF65-F5344CB8AC3E}">
        <p14:creationId xmlns:p14="http://schemas.microsoft.com/office/powerpoint/2010/main" val="272757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mp; Content 2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D9E56F-7BE7-4FB0-B743-5D1D159C8144}"/>
              </a:ext>
            </a:extLst>
          </p:cNvPr>
          <p:cNvSpPr/>
          <p:nvPr userDrawn="1"/>
        </p:nvSpPr>
        <p:spPr>
          <a:xfrm>
            <a:off x="0" y="5859896"/>
            <a:ext cx="12192000" cy="998104"/>
          </a:xfrm>
          <a:prstGeom prst="rect">
            <a:avLst/>
          </a:prstGeom>
          <a:solidFill>
            <a:srgbClr val="F3E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Content Placeholder 2"/>
          <p:cNvSpPr>
            <a:spLocks noGrp="1"/>
          </p:cNvSpPr>
          <p:nvPr>
            <p:ph idx="13"/>
          </p:nvPr>
        </p:nvSpPr>
        <p:spPr>
          <a:xfrm>
            <a:off x="522515" y="1575635"/>
            <a:ext cx="11228935" cy="4214210"/>
          </a:xfrm>
        </p:spPr>
        <p:txBody>
          <a:bodyPr/>
          <a:lstStyle>
            <a:lvl1pPr marL="228600" indent="-228600">
              <a:lnSpc>
                <a:spcPct val="100000"/>
              </a:lnSpc>
              <a:spcAft>
                <a:spcPts val="600"/>
              </a:spcAft>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a:xfrm>
            <a:off x="0" y="3"/>
            <a:ext cx="12192000" cy="1366923"/>
          </a:xfrm>
          <a:prstGeom prst="rect">
            <a:avLst/>
          </a:prstGeom>
          <a:solidFill>
            <a:srgbClr val="017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CE1B6"/>
              </a:solidFill>
            </a:endParaRPr>
          </a:p>
        </p:txBody>
      </p:sp>
      <p:sp>
        <p:nvSpPr>
          <p:cNvPr id="16" name="Title 1"/>
          <p:cNvSpPr>
            <a:spLocks noGrp="1"/>
          </p:cNvSpPr>
          <p:nvPr>
            <p:ph type="title"/>
          </p:nvPr>
        </p:nvSpPr>
        <p:spPr>
          <a:xfrm>
            <a:off x="522515" y="175441"/>
            <a:ext cx="11228935" cy="1283789"/>
          </a:xfrm>
        </p:spPr>
        <p:txBody>
          <a:bodyPr>
            <a:normAutofit/>
          </a:bodyPr>
          <a:lstStyle>
            <a:lvl1pPr>
              <a:defRPr sz="3400">
                <a:solidFill>
                  <a:schemeClr val="bg1"/>
                </a:solidFill>
              </a:defRPr>
            </a:lvl1pPr>
          </a:lstStyle>
          <a:p>
            <a:r>
              <a:rPr lang="en-US"/>
              <a:t>Click to edit Master title style</a:t>
            </a:r>
            <a:endParaRPr lang="en-US" dirty="0"/>
          </a:p>
        </p:txBody>
      </p:sp>
      <p:sp>
        <p:nvSpPr>
          <p:cNvPr id="23" name="Slide Number Placeholder 5">
            <a:extLst>
              <a:ext uri="{FF2B5EF4-FFF2-40B4-BE49-F238E27FC236}">
                <a16:creationId xmlns:a16="http://schemas.microsoft.com/office/drawing/2014/main" id="{1D5F406C-96EA-4785-8176-84C0430073F7}"/>
              </a:ext>
            </a:extLst>
          </p:cNvPr>
          <p:cNvSpPr>
            <a:spLocks noGrp="1"/>
          </p:cNvSpPr>
          <p:nvPr>
            <p:ph type="sldNum" sz="quarter" idx="12"/>
          </p:nvPr>
        </p:nvSpPr>
        <p:spPr>
          <a:xfrm>
            <a:off x="4724400" y="6311902"/>
            <a:ext cx="2743200" cy="365125"/>
          </a:xfrm>
        </p:spPr>
        <p:txBody>
          <a:bodyPr/>
          <a:lstStyle>
            <a:lvl1pPr algn="ctr">
              <a:defRPr>
                <a:solidFill>
                  <a:schemeClr val="tx1"/>
                </a:solidFill>
              </a:defRPr>
            </a:lvl1pPr>
          </a:lstStyle>
          <a:p>
            <a:fld id="{11AAFF7B-9F49-4B10-86EF-9181F5A7266E}" type="slidenum">
              <a:rPr lang="en-US" smtClean="0"/>
              <a:pPr/>
              <a:t>‹#›</a:t>
            </a:fld>
            <a:endParaRPr lang="en-US" dirty="0"/>
          </a:p>
        </p:txBody>
      </p:sp>
      <p:sp>
        <p:nvSpPr>
          <p:cNvPr id="11" name="Rectangle 10">
            <a:extLst>
              <a:ext uri="{FF2B5EF4-FFF2-40B4-BE49-F238E27FC236}">
                <a16:creationId xmlns:a16="http://schemas.microsoft.com/office/drawing/2014/main" id="{2CBB437A-7FDF-41B6-AF36-4C5A13537DC0}"/>
              </a:ext>
            </a:extLst>
          </p:cNvPr>
          <p:cNvSpPr/>
          <p:nvPr userDrawn="1"/>
        </p:nvSpPr>
        <p:spPr>
          <a:xfrm rot="16200000">
            <a:off x="5412538" y="-5412538"/>
            <a:ext cx="1366927" cy="12192001"/>
          </a:xfrm>
          <a:prstGeom prst="rect">
            <a:avLst/>
          </a:prstGeom>
          <a:blipFill dpi="0" rotWithShape="1">
            <a:blip r:embed="rId2">
              <a:alphaModFix amt="14000"/>
              <a:extLst>
                <a:ext uri="{28A0092B-C50C-407E-A947-70E740481C1C}">
                  <a14:useLocalDpi xmlns:a14="http://schemas.microsoft.com/office/drawing/2010/main" val="0"/>
                </a:ext>
              </a:extLst>
            </a:blip>
            <a:srcRect/>
            <a:stretch>
              <a:fillRect l="-907592" t="4" r="-1980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2E49DD3C-CB19-46A8-916D-73E0558E4359}"/>
              </a:ext>
            </a:extLst>
          </p:cNvPr>
          <p:cNvGrpSpPr/>
          <p:nvPr userDrawn="1"/>
        </p:nvGrpSpPr>
        <p:grpSpPr>
          <a:xfrm>
            <a:off x="578781" y="6011639"/>
            <a:ext cx="1652049" cy="670920"/>
            <a:chOff x="578781" y="6011639"/>
            <a:chExt cx="1652049" cy="670920"/>
          </a:xfrm>
        </p:grpSpPr>
        <p:cxnSp>
          <p:nvCxnSpPr>
            <p:cNvPr id="29" name="Straight Connector 28">
              <a:extLst>
                <a:ext uri="{FF2B5EF4-FFF2-40B4-BE49-F238E27FC236}">
                  <a16:creationId xmlns:a16="http://schemas.microsoft.com/office/drawing/2014/main" id="{97F9A74D-0A98-4FE6-B915-C96C86EC61F1}"/>
                </a:ext>
              </a:extLst>
            </p:cNvPr>
            <p:cNvCxnSpPr>
              <a:cxnSpLocks/>
            </p:cNvCxnSpPr>
            <p:nvPr userDrawn="1"/>
          </p:nvCxnSpPr>
          <p:spPr>
            <a:xfrm>
              <a:off x="1426929" y="6034922"/>
              <a:ext cx="0" cy="647637"/>
            </a:xfrm>
            <a:prstGeom prst="line">
              <a:avLst/>
            </a:prstGeom>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0985F1F3-B11F-4018-9C9A-53041A0141B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3" b="2502"/>
            <a:stretch/>
          </p:blipFill>
          <p:spPr>
            <a:xfrm>
              <a:off x="578781" y="6011639"/>
              <a:ext cx="735422" cy="651919"/>
            </a:xfrm>
            <a:prstGeom prst="rect">
              <a:avLst/>
            </a:prstGeom>
          </p:spPr>
        </p:pic>
        <p:pic>
          <p:nvPicPr>
            <p:cNvPr id="31" name="Picture 30">
              <a:extLst>
                <a:ext uri="{FF2B5EF4-FFF2-40B4-BE49-F238E27FC236}">
                  <a16:creationId xmlns:a16="http://schemas.microsoft.com/office/drawing/2014/main" id="{F97FA06B-6AFE-4CCE-87CC-B5B804AA72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9656" y="6030223"/>
              <a:ext cx="691174" cy="651919"/>
            </a:xfrm>
            <a:prstGeom prst="rect">
              <a:avLst/>
            </a:prstGeom>
          </p:spPr>
        </p:pic>
      </p:grpSp>
      <p:pic>
        <p:nvPicPr>
          <p:cNvPr id="32" name="Picture 31">
            <a:extLst>
              <a:ext uri="{FF2B5EF4-FFF2-40B4-BE49-F238E27FC236}">
                <a16:creationId xmlns:a16="http://schemas.microsoft.com/office/drawing/2014/main" id="{099ADBF3-1610-4E4C-A031-A584963CC20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65568" y="5980219"/>
            <a:ext cx="1385882" cy="850781"/>
          </a:xfrm>
          <a:prstGeom prst="rect">
            <a:avLst/>
          </a:prstGeom>
        </p:spPr>
      </p:pic>
    </p:spTree>
    <p:extLst>
      <p:ext uri="{BB962C8B-B14F-4D97-AF65-F5344CB8AC3E}">
        <p14:creationId xmlns:p14="http://schemas.microsoft.com/office/powerpoint/2010/main" val="2281597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582032"/>
            <a:ext cx="10177669" cy="1249845"/>
          </a:xfrm>
        </p:spPr>
        <p:txBody>
          <a:bodyPr/>
          <a:lstStyle/>
          <a:p>
            <a:r>
              <a:rPr lang="en-US"/>
              <a:t>Click to edit Master title style</a:t>
            </a:r>
          </a:p>
        </p:txBody>
      </p:sp>
      <p:sp>
        <p:nvSpPr>
          <p:cNvPr id="3" name="Content Placeholder 2"/>
          <p:cNvSpPr>
            <a:spLocks noGrp="1"/>
          </p:cNvSpPr>
          <p:nvPr>
            <p:ph idx="1" hasCustomPrompt="1"/>
          </p:nvPr>
        </p:nvSpPr>
        <p:spPr>
          <a:xfrm>
            <a:off x="1003853" y="2149929"/>
            <a:ext cx="10177671" cy="3815443"/>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Slide Number Placeholder 3">
            <a:extLst>
              <a:ext uri="{FF2B5EF4-FFF2-40B4-BE49-F238E27FC236}">
                <a16:creationId xmlns:a16="http://schemas.microsoft.com/office/drawing/2014/main" id="{216467B6-195B-48D0-A073-7B05C134353F}"/>
              </a:ext>
            </a:extLst>
          </p:cNvPr>
          <p:cNvSpPr>
            <a:spLocks noGrp="1"/>
          </p:cNvSpPr>
          <p:nvPr>
            <p:ph type="sldNum" sz="quarter" idx="10"/>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659695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587476"/>
            <a:ext cx="10177669" cy="1249845"/>
          </a:xfrm>
        </p:spPr>
        <p:txBody>
          <a:bodyPr/>
          <a:lstStyle/>
          <a:p>
            <a:r>
              <a:rPr lang="en-US"/>
              <a:t>Click to edit Master title style</a:t>
            </a:r>
          </a:p>
        </p:txBody>
      </p:sp>
      <p:sp>
        <p:nvSpPr>
          <p:cNvPr id="3" name="Content Placeholder 2"/>
          <p:cNvSpPr>
            <a:spLocks noGrp="1"/>
          </p:cNvSpPr>
          <p:nvPr>
            <p:ph sz="half" idx="1" hasCustomPrompt="1"/>
          </p:nvPr>
        </p:nvSpPr>
        <p:spPr>
          <a:xfrm>
            <a:off x="1003853" y="2160688"/>
            <a:ext cx="5015948" cy="3777468"/>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Content Placeholder 3"/>
          <p:cNvSpPr>
            <a:spLocks noGrp="1"/>
          </p:cNvSpPr>
          <p:nvPr>
            <p:ph sz="half" idx="2" hasCustomPrompt="1"/>
          </p:nvPr>
        </p:nvSpPr>
        <p:spPr>
          <a:xfrm>
            <a:off x="6172201" y="2160689"/>
            <a:ext cx="5009321" cy="3777469"/>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5" name="Slide Number Placeholder 4">
            <a:extLst>
              <a:ext uri="{FF2B5EF4-FFF2-40B4-BE49-F238E27FC236}">
                <a16:creationId xmlns:a16="http://schemas.microsoft.com/office/drawing/2014/main" id="{045C435B-54B9-4E03-9014-2C40E8B662D6}"/>
              </a:ext>
            </a:extLst>
          </p:cNvPr>
          <p:cNvSpPr>
            <a:spLocks noGrp="1"/>
          </p:cNvSpPr>
          <p:nvPr>
            <p:ph type="sldNum" sz="quarter" idx="10"/>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3281922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10479" y="2137552"/>
            <a:ext cx="4987096" cy="7439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172201" y="2137552"/>
            <a:ext cx="5015948" cy="7439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0" name="Title 1">
            <a:extLst>
              <a:ext uri="{FF2B5EF4-FFF2-40B4-BE49-F238E27FC236}">
                <a16:creationId xmlns:a16="http://schemas.microsoft.com/office/drawing/2014/main" id="{1F3381D4-B015-4A74-9E6E-CDE64AC853AE}"/>
              </a:ext>
            </a:extLst>
          </p:cNvPr>
          <p:cNvSpPr>
            <a:spLocks noGrp="1"/>
          </p:cNvSpPr>
          <p:nvPr>
            <p:ph type="title"/>
          </p:nvPr>
        </p:nvSpPr>
        <p:spPr>
          <a:xfrm>
            <a:off x="1003852" y="603448"/>
            <a:ext cx="10177669" cy="1249844"/>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67F1FA5C-8269-4DAF-9850-D364D731001C}"/>
              </a:ext>
            </a:extLst>
          </p:cNvPr>
          <p:cNvSpPr>
            <a:spLocks noGrp="1"/>
          </p:cNvSpPr>
          <p:nvPr>
            <p:ph sz="half" idx="10" hasCustomPrompt="1"/>
          </p:nvPr>
        </p:nvSpPr>
        <p:spPr>
          <a:xfrm>
            <a:off x="1003853" y="3085747"/>
            <a:ext cx="5015948" cy="2863297"/>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12" name="Content Placeholder 3">
            <a:extLst>
              <a:ext uri="{FF2B5EF4-FFF2-40B4-BE49-F238E27FC236}">
                <a16:creationId xmlns:a16="http://schemas.microsoft.com/office/drawing/2014/main" id="{44BE900A-4EBA-4C11-9300-DAD637DDD4E2}"/>
              </a:ext>
            </a:extLst>
          </p:cNvPr>
          <p:cNvSpPr>
            <a:spLocks noGrp="1"/>
          </p:cNvSpPr>
          <p:nvPr>
            <p:ph sz="half" idx="2" hasCustomPrompt="1"/>
          </p:nvPr>
        </p:nvSpPr>
        <p:spPr>
          <a:xfrm>
            <a:off x="6172201" y="3085745"/>
            <a:ext cx="5009321" cy="2863298"/>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2" name="Slide Number Placeholder 1">
            <a:extLst>
              <a:ext uri="{FF2B5EF4-FFF2-40B4-BE49-F238E27FC236}">
                <a16:creationId xmlns:a16="http://schemas.microsoft.com/office/drawing/2014/main" id="{B7FC7834-2453-465B-8BE9-CA490CC2E783}"/>
              </a:ext>
            </a:extLst>
          </p:cNvPr>
          <p:cNvSpPr>
            <a:spLocks noGrp="1"/>
          </p:cNvSpPr>
          <p:nvPr>
            <p:ph type="sldNum" sz="quarter" idx="11"/>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1122162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5916" y="600981"/>
            <a:ext cx="3776109" cy="1229464"/>
          </a:xfrm>
        </p:spPr>
        <p:txBody>
          <a:bodyPr anchor="b"/>
          <a:lstStyle>
            <a:lvl1pPr>
              <a:defRPr sz="3200"/>
            </a:lvl1pPr>
          </a:lstStyle>
          <a:p>
            <a:r>
              <a:rPr lang="en-US"/>
              <a:t>Click to edit Master title style</a:t>
            </a:r>
          </a:p>
        </p:txBody>
      </p:sp>
      <p:sp>
        <p:nvSpPr>
          <p:cNvPr id="3" name="Content Placeholder 2"/>
          <p:cNvSpPr>
            <a:spLocks noGrp="1"/>
          </p:cNvSpPr>
          <p:nvPr>
            <p:ph idx="1" hasCustomPrompt="1"/>
          </p:nvPr>
        </p:nvSpPr>
        <p:spPr>
          <a:xfrm>
            <a:off x="5183188" y="600984"/>
            <a:ext cx="6012896" cy="5311699"/>
          </a:xfrm>
        </p:spPr>
        <p:txBody>
          <a:bodyPr>
            <a:normAutofit/>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sz="2400"/>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1800"/>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1600"/>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1600"/>
            </a:lvl5pPr>
            <a:lvl6pPr>
              <a:defRPr sz="2000"/>
            </a:lvl6pPr>
            <a:lvl7pPr>
              <a:defRPr sz="2000"/>
            </a:lvl7pPr>
            <a:lvl8pPr>
              <a:defRPr sz="2000"/>
            </a:lvl8pPr>
            <a:lvl9pPr>
              <a:defRPr sz="2000"/>
            </a:lvl9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Text Placeholder 3"/>
          <p:cNvSpPr>
            <a:spLocks noGrp="1"/>
          </p:cNvSpPr>
          <p:nvPr>
            <p:ph type="body" sz="half" idx="2"/>
          </p:nvPr>
        </p:nvSpPr>
        <p:spPr>
          <a:xfrm>
            <a:off x="995916" y="2149421"/>
            <a:ext cx="3776109" cy="376326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CB8ED91B-33A7-44D8-BE78-D2E3DFBC89BB}"/>
              </a:ext>
            </a:extLst>
          </p:cNvPr>
          <p:cNvSpPr>
            <a:spLocks noGrp="1"/>
          </p:cNvSpPr>
          <p:nvPr>
            <p:ph type="sldNum" sz="quarter" idx="10"/>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2695570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603804"/>
            <a:ext cx="10177669" cy="124984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6EB5CE2-198E-47F3-9024-FAE6E5190E49}"/>
              </a:ext>
            </a:extLst>
          </p:cNvPr>
          <p:cNvSpPr>
            <a:spLocks noGrp="1"/>
          </p:cNvSpPr>
          <p:nvPr>
            <p:ph type="sldNum" sz="quarter" idx="10"/>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2830609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6AB654-5F1A-450A-B21D-BC068F9BCC5A}"/>
              </a:ext>
            </a:extLst>
          </p:cNvPr>
          <p:cNvSpPr>
            <a:spLocks noGrp="1"/>
          </p:cNvSpPr>
          <p:nvPr>
            <p:ph type="sldNum" sz="quarter" idx="10"/>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249579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5916" y="600981"/>
            <a:ext cx="3776109" cy="1229464"/>
          </a:xfrm>
        </p:spPr>
        <p:txBody>
          <a:bodyPr anchor="b"/>
          <a:lstStyle>
            <a:lvl1pPr>
              <a:defRPr sz="3200"/>
            </a:lvl1pPr>
          </a:lstStyle>
          <a:p>
            <a:r>
              <a:rPr lang="en-US"/>
              <a:t>Click to edit Master title style</a:t>
            </a:r>
          </a:p>
        </p:txBody>
      </p:sp>
      <p:sp>
        <p:nvSpPr>
          <p:cNvPr id="3" name="Content Placeholder 2"/>
          <p:cNvSpPr>
            <a:spLocks noGrp="1"/>
          </p:cNvSpPr>
          <p:nvPr>
            <p:ph idx="1" hasCustomPrompt="1"/>
          </p:nvPr>
        </p:nvSpPr>
        <p:spPr>
          <a:xfrm>
            <a:off x="5183188" y="600984"/>
            <a:ext cx="6012896" cy="5311699"/>
          </a:xfrm>
        </p:spPr>
        <p:txBody>
          <a:bodyPr>
            <a:normAutofit/>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sz="2400"/>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1800"/>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1600"/>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1600"/>
            </a:lvl5pPr>
            <a:lvl6pPr>
              <a:defRPr sz="2000"/>
            </a:lvl6pPr>
            <a:lvl7pPr>
              <a:defRPr sz="2000"/>
            </a:lvl7pPr>
            <a:lvl8pPr>
              <a:defRPr sz="2000"/>
            </a:lvl8pPr>
            <a:lvl9pPr>
              <a:defRPr sz="2000"/>
            </a:lvl9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Text Placeholder 3"/>
          <p:cNvSpPr>
            <a:spLocks noGrp="1"/>
          </p:cNvSpPr>
          <p:nvPr>
            <p:ph type="body" sz="half" idx="2"/>
          </p:nvPr>
        </p:nvSpPr>
        <p:spPr>
          <a:xfrm>
            <a:off x="995916" y="2149421"/>
            <a:ext cx="3776109" cy="376326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CB8ED91B-33A7-44D8-BE78-D2E3DFBC89BB}"/>
              </a:ext>
            </a:extLst>
          </p:cNvPr>
          <p:cNvSpPr>
            <a:spLocks noGrp="1"/>
          </p:cNvSpPr>
          <p:nvPr>
            <p:ph type="sldNum" sz="quarter" idx="10"/>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2405051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2AA1C-559F-444F-8E99-A000C0EC9F69}"/>
              </a:ext>
            </a:extLst>
          </p:cNvPr>
          <p:cNvSpPr/>
          <p:nvPr userDrawn="1"/>
        </p:nvSpPr>
        <p:spPr>
          <a:xfrm>
            <a:off x="5431810" y="0"/>
            <a:ext cx="6760191" cy="6858000"/>
          </a:xfrm>
          <a:prstGeom prst="rect">
            <a:avLst/>
          </a:prstGeom>
          <a:solidFill>
            <a:schemeClr val="tx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7" name="Picture Placeholder 6">
            <a:extLst>
              <a:ext uri="{FF2B5EF4-FFF2-40B4-BE49-F238E27FC236}">
                <a16:creationId xmlns:a16="http://schemas.microsoft.com/office/drawing/2014/main" id="{A3B70C91-087B-45E6-B9A3-3A6504BBD998}"/>
              </a:ext>
            </a:extLst>
          </p:cNvPr>
          <p:cNvSpPr>
            <a:spLocks noGrp="1"/>
          </p:cNvSpPr>
          <p:nvPr>
            <p:ph type="pic" sz="quarter" idx="10" hasCustomPrompt="1"/>
          </p:nvPr>
        </p:nvSpPr>
        <p:spPr>
          <a:xfrm>
            <a:off x="832514" y="1501255"/>
            <a:ext cx="5063319" cy="4510585"/>
          </a:xfrm>
          <a:gradFill>
            <a:gsLst>
              <a:gs pos="0">
                <a:schemeClr val="tx1">
                  <a:alpha val="40000"/>
                </a:schemeClr>
              </a:gs>
              <a:gs pos="99000">
                <a:schemeClr val="tx1">
                  <a:alpha val="20000"/>
                </a:schemeClr>
              </a:gs>
            </a:gsLst>
            <a:lin ang="5400000" scaled="1"/>
          </a:gradFill>
        </p:spPr>
        <p:txBody>
          <a:bodyPr anchor="ctr">
            <a:norm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800"/>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*REQUIRED* Click icon to </a:t>
            </a:r>
            <a:br>
              <a:rPr lang="en-US" dirty="0"/>
            </a:br>
            <a:r>
              <a:rPr lang="en-US" dirty="0"/>
              <a:t>insert photo (this text will not appear </a:t>
            </a:r>
            <a:br>
              <a:rPr lang="en-US" dirty="0"/>
            </a:br>
            <a:r>
              <a:rPr lang="en-US" dirty="0"/>
              <a:t>in presentation mode)</a:t>
            </a:r>
          </a:p>
        </p:txBody>
      </p:sp>
    </p:spTree>
    <p:extLst>
      <p:ext uri="{BB962C8B-B14F-4D97-AF65-F5344CB8AC3E}">
        <p14:creationId xmlns:p14="http://schemas.microsoft.com/office/powerpoint/2010/main" val="3950993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rgbClr val="FFFFFF"/>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8BD08B-D887-424D-8D86-06B4E6E06501}"/>
              </a:ext>
            </a:extLst>
          </p:cNvPr>
          <p:cNvSpPr>
            <a:spLocks noGrp="1"/>
          </p:cNvSpPr>
          <p:nvPr>
            <p:ph type="pic" sz="quarter" idx="10" hasCustomPrompt="1"/>
          </p:nvPr>
        </p:nvSpPr>
        <p:spPr>
          <a:xfrm>
            <a:off x="3845859" y="0"/>
            <a:ext cx="8346141" cy="6858000"/>
          </a:xfrm>
          <a:gradFill>
            <a:gsLst>
              <a:gs pos="0">
                <a:schemeClr val="tx1">
                  <a:alpha val="40000"/>
                </a:schemeClr>
              </a:gs>
              <a:gs pos="99000">
                <a:schemeClr val="tx1">
                  <a:alpha val="20000"/>
                </a:schemeClr>
              </a:gs>
            </a:gsLst>
            <a:lin ang="5400000" scaled="1"/>
          </a:gradFill>
        </p:spPr>
        <p:txBody>
          <a:bodyPr anchor="ctr">
            <a:normAutofit/>
          </a:bodyPr>
          <a:lstStyle>
            <a:lvl1pPr marL="0" indent="0" algn="r">
              <a:buNone/>
              <a:defRPr sz="2000"/>
            </a:lvl1pPr>
          </a:lstStyle>
          <a:p>
            <a:r>
              <a:rPr lang="en-US" dirty="0"/>
              <a:t>*REQUIRED* Click icon to insert photo </a:t>
            </a:r>
            <a:br>
              <a:rPr lang="en-US" dirty="0"/>
            </a:br>
            <a:r>
              <a:rPr lang="en-US" dirty="0"/>
              <a:t>(this text will not appear in presentation mode)</a:t>
            </a:r>
          </a:p>
        </p:txBody>
      </p:sp>
      <p:pic>
        <p:nvPicPr>
          <p:cNvPr id="5" name="Picture 4" descr="A picture containing object, clock, sitting, computer&#10;&#10;Description automatically generated">
            <a:extLst>
              <a:ext uri="{FF2B5EF4-FFF2-40B4-BE49-F238E27FC236}">
                <a16:creationId xmlns:a16="http://schemas.microsoft.com/office/drawing/2014/main" id="{E0FE51C2-0CD6-46BC-87B6-765E1629E2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514" y="593538"/>
            <a:ext cx="2172823" cy="352921"/>
          </a:xfrm>
          <a:prstGeom prst="rect">
            <a:avLst/>
          </a:prstGeom>
        </p:spPr>
      </p:pic>
    </p:spTree>
    <p:extLst>
      <p:ext uri="{BB962C8B-B14F-4D97-AF65-F5344CB8AC3E}">
        <p14:creationId xmlns:p14="http://schemas.microsoft.com/office/powerpoint/2010/main" val="2440696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 Dark Blu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523D8C-2E8B-40DA-9F4A-85F642D64DF1}"/>
              </a:ext>
            </a:extLst>
          </p:cNvPr>
          <p:cNvSpPr>
            <a:spLocks noGrp="1"/>
          </p:cNvSpPr>
          <p:nvPr>
            <p:ph type="sldNum" sz="quarter" idx="10"/>
          </p:nvPr>
        </p:nvSpPr>
        <p:spPr/>
        <p:txBody>
          <a:bodyPr/>
          <a:lstStyle>
            <a:lvl1pPr>
              <a:defRPr>
                <a:solidFill>
                  <a:schemeClr val="bg2"/>
                </a:solidFill>
              </a:defRPr>
            </a:lvl1pPr>
          </a:lstStyle>
          <a:p>
            <a:fld id="{0969892B-6FB2-445D-B6A4-8332FBFF141C}" type="slidenum">
              <a:rPr lang="en-US" smtClean="0"/>
              <a:pPr/>
              <a:t>‹#›</a:t>
            </a:fld>
            <a:endParaRPr lang="en-US" dirty="0"/>
          </a:p>
        </p:txBody>
      </p:sp>
      <p:sp>
        <p:nvSpPr>
          <p:cNvPr id="4" name="Freeform 27">
            <a:extLst>
              <a:ext uri="{FF2B5EF4-FFF2-40B4-BE49-F238E27FC236}">
                <a16:creationId xmlns:a16="http://schemas.microsoft.com/office/drawing/2014/main" id="{84C02D66-3C2C-48DA-9457-10C7141220BA}"/>
              </a:ext>
            </a:extLst>
          </p:cNvPr>
          <p:cNvSpPr>
            <a:spLocks noEditPoints="1"/>
          </p:cNvSpPr>
          <p:nvPr userDrawn="1"/>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sz="1800" dirty="0"/>
          </a:p>
        </p:txBody>
      </p:sp>
      <p:sp>
        <p:nvSpPr>
          <p:cNvPr id="6" name="Text Placeholder 5">
            <a:extLst>
              <a:ext uri="{FF2B5EF4-FFF2-40B4-BE49-F238E27FC236}">
                <a16:creationId xmlns:a16="http://schemas.microsoft.com/office/drawing/2014/main" id="{23F3D003-5DED-4EF9-97EA-70394ED1AA3C}"/>
              </a:ext>
            </a:extLst>
          </p:cNvPr>
          <p:cNvSpPr>
            <a:spLocks noGrp="1"/>
          </p:cNvSpPr>
          <p:nvPr>
            <p:ph type="body" sz="quarter" idx="11" hasCustomPrompt="1"/>
          </p:nvPr>
        </p:nvSpPr>
        <p:spPr>
          <a:xfrm>
            <a:off x="0" y="-1"/>
            <a:ext cx="12192000" cy="5505451"/>
          </a:xfrm>
        </p:spPr>
        <p:txBody>
          <a:bodyPr anchor="ctr">
            <a:normAutofit/>
          </a:bodyPr>
          <a:lstStyle>
            <a:lvl1pPr algn="ctr">
              <a:defRPr sz="8800" b="1">
                <a:solidFill>
                  <a:schemeClr val="bg2"/>
                </a:solidFill>
                <a:latin typeface="+mj-lt"/>
              </a:defRPr>
            </a:lvl1pPr>
            <a:lvl2pPr algn="ctr">
              <a:defRPr/>
            </a:lvl2pPr>
            <a:lvl3pPr algn="ctr">
              <a:defRPr/>
            </a:lvl3pPr>
            <a:lvl4pPr algn="ctr">
              <a:defRPr/>
            </a:lvl4pPr>
            <a:lvl5pPr algn="ctr">
              <a:defRPr/>
            </a:lvl5pPr>
          </a:lstStyle>
          <a:p>
            <a:pPr lvl="0"/>
            <a:r>
              <a:rPr lang="en-US"/>
              <a:t>Divider</a:t>
            </a:r>
          </a:p>
          <a:p>
            <a:pPr lvl="0"/>
            <a:r>
              <a:rPr lang="en-US"/>
              <a:t>Slide</a:t>
            </a:r>
          </a:p>
        </p:txBody>
      </p:sp>
    </p:spTree>
    <p:extLst>
      <p:ext uri="{BB962C8B-B14F-4D97-AF65-F5344CB8AC3E}">
        <p14:creationId xmlns:p14="http://schemas.microsoft.com/office/powerpoint/2010/main" val="4101703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 Grey">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523D8C-2E8B-40DA-9F4A-85F642D64DF1}"/>
              </a:ext>
            </a:extLst>
          </p:cNvPr>
          <p:cNvSpPr>
            <a:spLocks noGrp="1"/>
          </p:cNvSpPr>
          <p:nvPr>
            <p:ph type="sldNum" sz="quarter" idx="10"/>
          </p:nvPr>
        </p:nvSpPr>
        <p:spPr/>
        <p:txBody>
          <a:bodyPr/>
          <a:lstStyle>
            <a:lvl1pPr>
              <a:defRPr>
                <a:solidFill>
                  <a:schemeClr val="tx1"/>
                </a:solidFill>
              </a:defRPr>
            </a:lvl1pPr>
          </a:lstStyle>
          <a:p>
            <a:fld id="{0969892B-6FB2-445D-B6A4-8332FBFF141C}" type="slidenum">
              <a:rPr lang="en-US" smtClean="0"/>
              <a:pPr/>
              <a:t>‹#›</a:t>
            </a:fld>
            <a:endParaRPr lang="en-US" dirty="0"/>
          </a:p>
        </p:txBody>
      </p:sp>
      <p:sp>
        <p:nvSpPr>
          <p:cNvPr id="4" name="Freeform 27">
            <a:extLst>
              <a:ext uri="{FF2B5EF4-FFF2-40B4-BE49-F238E27FC236}">
                <a16:creationId xmlns:a16="http://schemas.microsoft.com/office/drawing/2014/main" id="{84C02D66-3C2C-48DA-9457-10C7141220BA}"/>
              </a:ext>
            </a:extLst>
          </p:cNvPr>
          <p:cNvSpPr>
            <a:spLocks noEditPoints="1"/>
          </p:cNvSpPr>
          <p:nvPr userDrawn="1"/>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sz="1800" dirty="0"/>
          </a:p>
        </p:txBody>
      </p:sp>
      <p:sp>
        <p:nvSpPr>
          <p:cNvPr id="6" name="Text Placeholder 5">
            <a:extLst>
              <a:ext uri="{FF2B5EF4-FFF2-40B4-BE49-F238E27FC236}">
                <a16:creationId xmlns:a16="http://schemas.microsoft.com/office/drawing/2014/main" id="{23F3D003-5DED-4EF9-97EA-70394ED1AA3C}"/>
              </a:ext>
            </a:extLst>
          </p:cNvPr>
          <p:cNvSpPr>
            <a:spLocks noGrp="1"/>
          </p:cNvSpPr>
          <p:nvPr>
            <p:ph type="body" sz="quarter" idx="11" hasCustomPrompt="1"/>
          </p:nvPr>
        </p:nvSpPr>
        <p:spPr>
          <a:xfrm>
            <a:off x="0" y="-1"/>
            <a:ext cx="12192000" cy="5505451"/>
          </a:xfrm>
          <a:noFill/>
        </p:spPr>
        <p:txBody>
          <a:bodyPr anchor="ctr">
            <a:normAutofit/>
          </a:bodyPr>
          <a:lstStyle>
            <a:lvl1pPr algn="ctr">
              <a:defRPr sz="8800" b="1">
                <a:solidFill>
                  <a:schemeClr val="tx1"/>
                </a:solidFill>
                <a:latin typeface="+mj-lt"/>
              </a:defRPr>
            </a:lvl1pPr>
            <a:lvl2pPr algn="ctr">
              <a:defRPr/>
            </a:lvl2pPr>
            <a:lvl3pPr algn="ctr">
              <a:defRPr/>
            </a:lvl3pPr>
            <a:lvl4pPr algn="ctr">
              <a:defRPr/>
            </a:lvl4pPr>
            <a:lvl5pPr algn="ctr">
              <a:defRPr/>
            </a:lvl5pPr>
          </a:lstStyle>
          <a:p>
            <a:pPr lvl="0"/>
            <a:r>
              <a:rPr lang="en-US"/>
              <a:t>Divider</a:t>
            </a:r>
          </a:p>
          <a:p>
            <a:pPr lvl="0"/>
            <a:r>
              <a:rPr lang="en-US"/>
              <a:t>Slide</a:t>
            </a:r>
          </a:p>
        </p:txBody>
      </p:sp>
    </p:spTree>
    <p:extLst>
      <p:ext uri="{BB962C8B-B14F-4D97-AF65-F5344CB8AC3E}">
        <p14:creationId xmlns:p14="http://schemas.microsoft.com/office/powerpoint/2010/main" val="1674354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Left - 2 Blocks Staggered Alt">
    <p:spTree>
      <p:nvGrpSpPr>
        <p:cNvPr id="1" name=""/>
        <p:cNvGrpSpPr/>
        <p:nvPr/>
      </p:nvGrpSpPr>
      <p:grpSpPr>
        <a:xfrm>
          <a:off x="0" y="0"/>
          <a:ext cx="0" cy="0"/>
          <a:chOff x="0" y="0"/>
          <a:chExt cx="0" cy="0"/>
        </a:xfrm>
      </p:grpSpPr>
      <p:sp>
        <p:nvSpPr>
          <p:cNvPr id="2" name="Title 1"/>
          <p:cNvSpPr>
            <a:spLocks noGrp="1"/>
          </p:cNvSpPr>
          <p:nvPr>
            <p:ph type="title"/>
          </p:nvPr>
        </p:nvSpPr>
        <p:spPr>
          <a:xfrm>
            <a:off x="970733" y="946704"/>
            <a:ext cx="4057016" cy="1249845"/>
          </a:xfrm>
        </p:spPr>
        <p:txBody>
          <a:bodyPr anchor="t" anchorCtr="0"/>
          <a:lstStyle/>
          <a:p>
            <a:r>
              <a:rPr lang="en-US"/>
              <a:t>Click to edit Master title style</a:t>
            </a:r>
          </a:p>
        </p:txBody>
      </p:sp>
      <p:sp>
        <p:nvSpPr>
          <p:cNvPr id="6" name="Picture Placeholder 8"/>
          <p:cNvSpPr>
            <a:spLocks noGrp="1"/>
          </p:cNvSpPr>
          <p:nvPr>
            <p:ph type="pic" sz="quarter" idx="14" hasCustomPrompt="1"/>
          </p:nvPr>
        </p:nvSpPr>
        <p:spPr>
          <a:xfrm>
            <a:off x="6085842" y="568960"/>
            <a:ext cx="6106159" cy="4003040"/>
          </a:xfrm>
          <a:prstGeom prst="rect">
            <a:avLst/>
          </a:prstGeom>
          <a:solidFill>
            <a:schemeClr val="bg2"/>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rgbClr val="D7D7D7"/>
                </a:solidFill>
              </a:defRPr>
            </a:lvl1pPr>
          </a:lstStyle>
          <a:p>
            <a:r>
              <a:rPr lang="en-US" dirty="0"/>
              <a:t>*OPTIONAL* Click icon to insert photo </a:t>
            </a:r>
            <a:br>
              <a:rPr lang="en-US" dirty="0"/>
            </a:br>
            <a:r>
              <a:rPr lang="en-US" dirty="0"/>
              <a:t>(this text will not appear in presentation mode)</a:t>
            </a:r>
          </a:p>
        </p:txBody>
      </p:sp>
      <p:sp>
        <p:nvSpPr>
          <p:cNvPr id="5" name="Picture Placeholder 8"/>
          <p:cNvSpPr>
            <a:spLocks noGrp="1"/>
          </p:cNvSpPr>
          <p:nvPr>
            <p:ph type="pic" sz="quarter" idx="13" hasCustomPrompt="1"/>
          </p:nvPr>
        </p:nvSpPr>
        <p:spPr>
          <a:xfrm>
            <a:off x="3058160" y="4572000"/>
            <a:ext cx="5069840" cy="2286000"/>
          </a:xfrm>
          <a:prstGeom prst="rect">
            <a:avLst/>
          </a:prstGeom>
          <a:solidFill>
            <a:schemeClr val="tx1"/>
          </a:solidFill>
          <a:ln>
            <a:noFill/>
          </a:ln>
        </p:spPr>
        <p:txBody>
          <a:bodyPr wrap="square" anchor="ctr">
            <a:noAutofit/>
          </a:bodyPr>
          <a:lstStyle>
            <a:lvl1pPr algn="ctr">
              <a:defRPr sz="1200">
                <a:solidFill>
                  <a:schemeClr val="bg2"/>
                </a:solidFill>
              </a:defRPr>
            </a:lvl1pPr>
          </a:lstStyle>
          <a:p>
            <a:r>
              <a:rPr lang="en-US" dirty="0"/>
              <a:t>*OPTIONAL* Click icon to insert photo </a:t>
            </a:r>
            <a:br>
              <a:rPr lang="en-US" dirty="0"/>
            </a:br>
            <a:r>
              <a:rPr lang="en-US" dirty="0"/>
              <a:t>(this text will not appear in presentation mode)</a:t>
            </a:r>
          </a:p>
        </p:txBody>
      </p:sp>
      <p:sp>
        <p:nvSpPr>
          <p:cNvPr id="4" name="Text Placeholder 3">
            <a:extLst>
              <a:ext uri="{FF2B5EF4-FFF2-40B4-BE49-F238E27FC236}">
                <a16:creationId xmlns:a16="http://schemas.microsoft.com/office/drawing/2014/main" id="{7D17153D-9F64-427B-A86A-225804AEA46D}"/>
              </a:ext>
            </a:extLst>
          </p:cNvPr>
          <p:cNvSpPr>
            <a:spLocks noGrp="1"/>
          </p:cNvSpPr>
          <p:nvPr>
            <p:ph type="body" sz="quarter" idx="15" hasCustomPrompt="1"/>
          </p:nvPr>
        </p:nvSpPr>
        <p:spPr>
          <a:xfrm>
            <a:off x="996949" y="2724150"/>
            <a:ext cx="3879851" cy="1319500"/>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3" name="Slide Number Placeholder 12">
            <a:extLst>
              <a:ext uri="{FF2B5EF4-FFF2-40B4-BE49-F238E27FC236}">
                <a16:creationId xmlns:a16="http://schemas.microsoft.com/office/drawing/2014/main" id="{1769B21F-B1AB-4906-B012-180B362B1943}"/>
              </a:ext>
            </a:extLst>
          </p:cNvPr>
          <p:cNvSpPr>
            <a:spLocks noGrp="1"/>
          </p:cNvSpPr>
          <p:nvPr>
            <p:ph type="sldNum" sz="quarter" idx="16"/>
          </p:nvPr>
        </p:nvSpPr>
        <p:spPr/>
        <p:txBody>
          <a:bodyPr/>
          <a:lstStyle/>
          <a:p>
            <a:fld id="{0969892B-6FB2-445D-B6A4-8332FBFF141C}" type="slidenum">
              <a:rPr lang="en-US" smtClean="0"/>
              <a:pPr/>
              <a:t>‹#›</a:t>
            </a:fld>
            <a:endParaRPr lang="en-US" dirty="0"/>
          </a:p>
        </p:txBody>
      </p:sp>
    </p:spTree>
    <p:extLst>
      <p:ext uri="{BB962C8B-B14F-4D97-AF65-F5344CB8AC3E}">
        <p14:creationId xmlns:p14="http://schemas.microsoft.com/office/powerpoint/2010/main" val="3431165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Right - Large Block Left">
    <p:spTree>
      <p:nvGrpSpPr>
        <p:cNvPr id="1" name=""/>
        <p:cNvGrpSpPr/>
        <p:nvPr/>
      </p:nvGrpSpPr>
      <p:grpSpPr>
        <a:xfrm>
          <a:off x="0" y="0"/>
          <a:ext cx="0" cy="0"/>
          <a:chOff x="0" y="0"/>
          <a:chExt cx="0" cy="0"/>
        </a:xfrm>
      </p:grpSpPr>
      <p:sp>
        <p:nvSpPr>
          <p:cNvPr id="2" name="Title 1"/>
          <p:cNvSpPr>
            <a:spLocks noGrp="1"/>
          </p:cNvSpPr>
          <p:nvPr>
            <p:ph type="title"/>
          </p:nvPr>
        </p:nvSpPr>
        <p:spPr>
          <a:xfrm>
            <a:off x="7109421" y="946702"/>
            <a:ext cx="4066580" cy="1810146"/>
          </a:xfrm>
        </p:spPr>
        <p:txBody>
          <a:bodyPr anchor="b" anchorCtr="0"/>
          <a:lstStyle/>
          <a:p>
            <a:r>
              <a:rPr lang="en-US"/>
              <a:t>Click to edit Master title style</a:t>
            </a:r>
          </a:p>
        </p:txBody>
      </p:sp>
      <p:sp>
        <p:nvSpPr>
          <p:cNvPr id="4" name="Picture Placeholder 8"/>
          <p:cNvSpPr>
            <a:spLocks noGrp="1"/>
          </p:cNvSpPr>
          <p:nvPr>
            <p:ph type="pic" sz="quarter" idx="12" hasCustomPrompt="1"/>
          </p:nvPr>
        </p:nvSpPr>
        <p:spPr>
          <a:xfrm>
            <a:off x="1016000" y="0"/>
            <a:ext cx="5080000" cy="6858000"/>
          </a:xfrm>
          <a:prstGeom prst="rect">
            <a:avLst/>
          </a:prstGeom>
          <a:solidFill>
            <a:schemeClr val="tx1"/>
          </a:solidFill>
          <a:ln>
            <a:noFill/>
          </a:ln>
        </p:spPr>
        <p:txBody>
          <a:bodyPr wrap="square" anchor="ctr">
            <a:noAutofit/>
          </a:bodyPr>
          <a:lstStyle>
            <a:lvl1pPr algn="ctr">
              <a:defRPr sz="1200">
                <a:solidFill>
                  <a:schemeClr val="bg2"/>
                </a:solidFill>
              </a:defRPr>
            </a:lvl1pPr>
          </a:lstStyle>
          <a:p>
            <a:r>
              <a:rPr lang="en-US" dirty="0"/>
              <a:t>*OPTIONAL* Click icon to insert photo </a:t>
            </a:r>
            <a:br>
              <a:rPr lang="en-US" dirty="0"/>
            </a:br>
            <a:r>
              <a:rPr lang="en-US" dirty="0"/>
              <a:t>(this text will not appear in presentation mode)</a:t>
            </a:r>
          </a:p>
        </p:txBody>
      </p:sp>
      <p:sp>
        <p:nvSpPr>
          <p:cNvPr id="6" name="Slide Number Placeholder 5">
            <a:extLst>
              <a:ext uri="{FF2B5EF4-FFF2-40B4-BE49-F238E27FC236}">
                <a16:creationId xmlns:a16="http://schemas.microsoft.com/office/drawing/2014/main" id="{A4DE29A0-63F1-4D48-BC54-639046B1B4F8}"/>
              </a:ext>
            </a:extLst>
          </p:cNvPr>
          <p:cNvSpPr>
            <a:spLocks noGrp="1"/>
          </p:cNvSpPr>
          <p:nvPr>
            <p:ph type="sldNum" sz="quarter" idx="15"/>
          </p:nvPr>
        </p:nvSpPr>
        <p:spPr/>
        <p:txBody>
          <a:bodyPr/>
          <a:lstStyle/>
          <a:p>
            <a:fld id="{0969892B-6FB2-445D-B6A4-8332FBFF141C}" type="slidenum">
              <a:rPr lang="en-US" smtClean="0"/>
              <a:pPr/>
              <a:t>‹#›</a:t>
            </a:fld>
            <a:endParaRPr lang="en-US" dirty="0"/>
          </a:p>
        </p:txBody>
      </p:sp>
      <p:sp>
        <p:nvSpPr>
          <p:cNvPr id="8" name="Text Placeholder 3">
            <a:extLst>
              <a:ext uri="{FF2B5EF4-FFF2-40B4-BE49-F238E27FC236}">
                <a16:creationId xmlns:a16="http://schemas.microsoft.com/office/drawing/2014/main" id="{FA4EA838-01AE-42D3-A2E5-DA12D680661E}"/>
              </a:ext>
            </a:extLst>
          </p:cNvPr>
          <p:cNvSpPr>
            <a:spLocks noGrp="1"/>
          </p:cNvSpPr>
          <p:nvPr>
            <p:ph type="body" sz="quarter" idx="16" hasCustomPrompt="1"/>
          </p:nvPr>
        </p:nvSpPr>
        <p:spPr>
          <a:xfrm>
            <a:off x="7109421" y="3155611"/>
            <a:ext cx="4066580" cy="2385380"/>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602717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Left - Large Photo Right">
    <p:spTree>
      <p:nvGrpSpPr>
        <p:cNvPr id="1" name=""/>
        <p:cNvGrpSpPr/>
        <p:nvPr/>
      </p:nvGrpSpPr>
      <p:grpSpPr>
        <a:xfrm>
          <a:off x="0" y="0"/>
          <a:ext cx="0" cy="0"/>
          <a:chOff x="0" y="0"/>
          <a:chExt cx="0" cy="0"/>
        </a:xfrm>
      </p:grpSpPr>
      <p:sp>
        <p:nvSpPr>
          <p:cNvPr id="6" name="Title 5"/>
          <p:cNvSpPr>
            <a:spLocks noGrp="1"/>
          </p:cNvSpPr>
          <p:nvPr>
            <p:ph type="title"/>
          </p:nvPr>
        </p:nvSpPr>
        <p:spPr>
          <a:xfrm>
            <a:off x="1019175" y="946704"/>
            <a:ext cx="4067176" cy="2002975"/>
          </a:xfrm>
        </p:spPr>
        <p:txBody>
          <a:bodyPr anchor="b" anchorCtr="0"/>
          <a:lstStyle/>
          <a:p>
            <a:r>
              <a:rPr lang="en-US"/>
              <a:t>Click to edit Master title style</a:t>
            </a:r>
          </a:p>
        </p:txBody>
      </p:sp>
      <p:sp>
        <p:nvSpPr>
          <p:cNvPr id="3" name="Picture Placeholder 8">
            <a:extLst>
              <a:ext uri="{FF2B5EF4-FFF2-40B4-BE49-F238E27FC236}">
                <a16:creationId xmlns:a16="http://schemas.microsoft.com/office/drawing/2014/main" id="{5C20C475-CFD8-44C2-886A-7185769DC739}"/>
              </a:ext>
            </a:extLst>
          </p:cNvPr>
          <p:cNvSpPr>
            <a:spLocks noGrp="1"/>
          </p:cNvSpPr>
          <p:nvPr>
            <p:ph type="pic" sz="quarter" idx="12" hasCustomPrompt="1"/>
          </p:nvPr>
        </p:nvSpPr>
        <p:spPr>
          <a:xfrm>
            <a:off x="6099963" y="1125538"/>
            <a:ext cx="5072863" cy="5732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a:t>
            </a:r>
            <a:br>
              <a:rPr lang="en-US" dirty="0"/>
            </a:br>
            <a:r>
              <a:rPr lang="en-US" dirty="0"/>
              <a:t>(this text will not appear in presentation mode)</a:t>
            </a:r>
          </a:p>
        </p:txBody>
      </p:sp>
      <p:sp>
        <p:nvSpPr>
          <p:cNvPr id="4" name="Slide Number Placeholder 3">
            <a:extLst>
              <a:ext uri="{FF2B5EF4-FFF2-40B4-BE49-F238E27FC236}">
                <a16:creationId xmlns:a16="http://schemas.microsoft.com/office/drawing/2014/main" id="{DC4FCCF7-ED4F-407B-8223-E7B5234B6835}"/>
              </a:ext>
            </a:extLst>
          </p:cNvPr>
          <p:cNvSpPr>
            <a:spLocks noGrp="1"/>
          </p:cNvSpPr>
          <p:nvPr>
            <p:ph type="sldNum" sz="quarter" idx="13"/>
          </p:nvPr>
        </p:nvSpPr>
        <p:spPr/>
        <p:txBody>
          <a:bodyPr/>
          <a:lstStyle/>
          <a:p>
            <a:fld id="{0969892B-6FB2-445D-B6A4-8332FBFF141C}" type="slidenum">
              <a:rPr lang="en-US" smtClean="0"/>
              <a:pPr/>
              <a:t>‹#›</a:t>
            </a:fld>
            <a:endParaRPr lang="en-US" dirty="0"/>
          </a:p>
        </p:txBody>
      </p:sp>
      <p:sp>
        <p:nvSpPr>
          <p:cNvPr id="8" name="Text Placeholder 3">
            <a:extLst>
              <a:ext uri="{FF2B5EF4-FFF2-40B4-BE49-F238E27FC236}">
                <a16:creationId xmlns:a16="http://schemas.microsoft.com/office/drawing/2014/main" id="{69EFEDB9-3479-45FE-8C8E-D8EE7603C03A}"/>
              </a:ext>
            </a:extLst>
          </p:cNvPr>
          <p:cNvSpPr>
            <a:spLocks noGrp="1"/>
          </p:cNvSpPr>
          <p:nvPr>
            <p:ph type="body" sz="quarter" idx="15" hasCustomPrompt="1"/>
          </p:nvPr>
        </p:nvSpPr>
        <p:spPr>
          <a:xfrm>
            <a:off x="1019175" y="3360762"/>
            <a:ext cx="3879851" cy="2253371"/>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978651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Left - Large Block Right">
    <p:spTree>
      <p:nvGrpSpPr>
        <p:cNvPr id="1" name=""/>
        <p:cNvGrpSpPr/>
        <p:nvPr/>
      </p:nvGrpSpPr>
      <p:grpSpPr>
        <a:xfrm>
          <a:off x="0" y="0"/>
          <a:ext cx="0" cy="0"/>
          <a:chOff x="0" y="0"/>
          <a:chExt cx="0" cy="0"/>
        </a:xfrm>
      </p:grpSpPr>
      <p:sp>
        <p:nvSpPr>
          <p:cNvPr id="2" name="Title 1"/>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4" name="Picture Placeholder 8"/>
          <p:cNvSpPr>
            <a:spLocks noGrp="1"/>
          </p:cNvSpPr>
          <p:nvPr>
            <p:ph type="pic" sz="quarter" idx="12" hasCustomPrompt="1"/>
          </p:nvPr>
        </p:nvSpPr>
        <p:spPr>
          <a:xfrm>
            <a:off x="6096000" y="0"/>
            <a:ext cx="6096000" cy="6858000"/>
          </a:xfrm>
          <a:prstGeom prst="rect">
            <a:avLst/>
          </a:prstGeom>
          <a:solidFill>
            <a:schemeClr val="tx1"/>
          </a:solidFill>
          <a:ln>
            <a:noFill/>
          </a:ln>
        </p:spPr>
        <p:txBody>
          <a:bodyPr wrap="square" anchor="ctr">
            <a:noAutofit/>
          </a:bodyPr>
          <a:lstStyle>
            <a:lvl1pPr algn="ctr">
              <a:defRPr sz="1200">
                <a:solidFill>
                  <a:schemeClr val="bg2"/>
                </a:solidFill>
              </a:defRPr>
            </a:lvl1pPr>
          </a:lstStyle>
          <a:p>
            <a:r>
              <a:rPr lang="en-US" dirty="0"/>
              <a:t>*OPTIONAL* Click icon to insert photo </a:t>
            </a:r>
            <a:br>
              <a:rPr lang="en-US" dirty="0"/>
            </a:br>
            <a:r>
              <a:rPr lang="en-US" dirty="0"/>
              <a:t>(this text will not appear in presentation mode)</a:t>
            </a:r>
          </a:p>
        </p:txBody>
      </p:sp>
      <p:sp>
        <p:nvSpPr>
          <p:cNvPr id="5" name="Slide Number Placeholder 4">
            <a:extLst>
              <a:ext uri="{FF2B5EF4-FFF2-40B4-BE49-F238E27FC236}">
                <a16:creationId xmlns:a16="http://schemas.microsoft.com/office/drawing/2014/main" id="{A5F52203-2C14-4717-BDF2-20F053042FF8}"/>
              </a:ext>
            </a:extLst>
          </p:cNvPr>
          <p:cNvSpPr>
            <a:spLocks noGrp="1"/>
          </p:cNvSpPr>
          <p:nvPr>
            <p:ph type="sldNum" sz="quarter" idx="13"/>
          </p:nvPr>
        </p:nvSpPr>
        <p:spPr/>
        <p:txBody>
          <a:bodyPr/>
          <a:lstStyle/>
          <a:p>
            <a:fld id="{0969892B-6FB2-445D-B6A4-8332FBFF141C}" type="slidenum">
              <a:rPr lang="en-US" smtClean="0"/>
              <a:pPr/>
              <a:t>‹#›</a:t>
            </a:fld>
            <a:endParaRPr lang="en-US" dirty="0"/>
          </a:p>
        </p:txBody>
      </p:sp>
      <p:sp>
        <p:nvSpPr>
          <p:cNvPr id="6" name="Text Placeholder 3">
            <a:extLst>
              <a:ext uri="{FF2B5EF4-FFF2-40B4-BE49-F238E27FC236}">
                <a16:creationId xmlns:a16="http://schemas.microsoft.com/office/drawing/2014/main" id="{37B713C3-2086-489D-AC25-4BB8AA218C04}"/>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536551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 Square Images with Text">
    <p:spTree>
      <p:nvGrpSpPr>
        <p:cNvPr id="1" name=""/>
        <p:cNvGrpSpPr/>
        <p:nvPr/>
      </p:nvGrpSpPr>
      <p:grpSpPr>
        <a:xfrm>
          <a:off x="0" y="0"/>
          <a:ext cx="0" cy="0"/>
          <a:chOff x="0" y="0"/>
          <a:chExt cx="0" cy="0"/>
        </a:xfrm>
      </p:grpSpPr>
      <p:sp>
        <p:nvSpPr>
          <p:cNvPr id="6" name="Title 5"/>
          <p:cNvSpPr>
            <a:spLocks noGrp="1"/>
          </p:cNvSpPr>
          <p:nvPr>
            <p:ph type="title"/>
          </p:nvPr>
        </p:nvSpPr>
        <p:spPr>
          <a:xfrm>
            <a:off x="1556526" y="872532"/>
            <a:ext cx="9155869" cy="1249845"/>
          </a:xfrm>
        </p:spPr>
        <p:txBody>
          <a:bodyPr anchor="b" anchorCtr="0"/>
          <a:lstStyle>
            <a:lvl1pPr algn="ctr">
              <a:defRPr/>
            </a:lvl1pPr>
          </a:lstStyle>
          <a:p>
            <a:r>
              <a:rPr lang="en-US"/>
              <a:t>Click to edit Master title style</a:t>
            </a:r>
          </a:p>
        </p:txBody>
      </p:sp>
      <p:sp>
        <p:nvSpPr>
          <p:cNvPr id="8" name="Picture Placeholder 8"/>
          <p:cNvSpPr>
            <a:spLocks noGrp="1"/>
          </p:cNvSpPr>
          <p:nvPr>
            <p:ph type="pic" sz="quarter" idx="12"/>
          </p:nvPr>
        </p:nvSpPr>
        <p:spPr>
          <a:xfrm>
            <a:off x="770258"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9" name="Picture Placeholder 8"/>
          <p:cNvSpPr>
            <a:spLocks noGrp="1"/>
          </p:cNvSpPr>
          <p:nvPr>
            <p:ph type="pic" sz="quarter" idx="13"/>
          </p:nvPr>
        </p:nvSpPr>
        <p:spPr>
          <a:xfrm>
            <a:off x="2977219"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0" name="Picture Placeholder 8"/>
          <p:cNvSpPr>
            <a:spLocks noGrp="1"/>
          </p:cNvSpPr>
          <p:nvPr>
            <p:ph type="pic" sz="quarter" idx="14"/>
          </p:nvPr>
        </p:nvSpPr>
        <p:spPr>
          <a:xfrm>
            <a:off x="5152388"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1" name="Picture Placeholder 8"/>
          <p:cNvSpPr>
            <a:spLocks noGrp="1"/>
          </p:cNvSpPr>
          <p:nvPr>
            <p:ph type="pic" sz="quarter" idx="15"/>
          </p:nvPr>
        </p:nvSpPr>
        <p:spPr>
          <a:xfrm>
            <a:off x="7312753"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dirty="0"/>
          </a:p>
        </p:txBody>
      </p:sp>
      <p:sp>
        <p:nvSpPr>
          <p:cNvPr id="15" name="Content Placeholder 14">
            <a:extLst>
              <a:ext uri="{FF2B5EF4-FFF2-40B4-BE49-F238E27FC236}">
                <a16:creationId xmlns:a16="http://schemas.microsoft.com/office/drawing/2014/main" id="{0CD5ECE9-07F3-4245-84D9-BB509B0F9DB2}"/>
              </a:ext>
            </a:extLst>
          </p:cNvPr>
          <p:cNvSpPr>
            <a:spLocks noGrp="1"/>
          </p:cNvSpPr>
          <p:nvPr>
            <p:ph sz="quarter" idx="18" hasCustomPrompt="1"/>
          </p:nvPr>
        </p:nvSpPr>
        <p:spPr>
          <a:xfrm>
            <a:off x="770257" y="4637541"/>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1" name="Picture Placeholder 8">
            <a:extLst>
              <a:ext uri="{FF2B5EF4-FFF2-40B4-BE49-F238E27FC236}">
                <a16:creationId xmlns:a16="http://schemas.microsoft.com/office/drawing/2014/main" id="{74C235B5-7F90-46E0-A3AA-EB61192441D0}"/>
              </a:ext>
            </a:extLst>
          </p:cNvPr>
          <p:cNvSpPr>
            <a:spLocks noGrp="1"/>
          </p:cNvSpPr>
          <p:nvPr>
            <p:ph type="pic" sz="quarter" idx="30"/>
          </p:nvPr>
        </p:nvSpPr>
        <p:spPr>
          <a:xfrm>
            <a:off x="9468549"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22" name="Content Placeholder 14">
            <a:extLst>
              <a:ext uri="{FF2B5EF4-FFF2-40B4-BE49-F238E27FC236}">
                <a16:creationId xmlns:a16="http://schemas.microsoft.com/office/drawing/2014/main" id="{A2BF56E3-24FE-4090-AC43-F40809F9F0F3}"/>
              </a:ext>
            </a:extLst>
          </p:cNvPr>
          <p:cNvSpPr>
            <a:spLocks noGrp="1"/>
          </p:cNvSpPr>
          <p:nvPr>
            <p:ph sz="quarter" idx="31" hasCustomPrompt="1"/>
          </p:nvPr>
        </p:nvSpPr>
        <p:spPr>
          <a:xfrm>
            <a:off x="2977219" y="4637541"/>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5" name="Content Placeholder 14">
            <a:extLst>
              <a:ext uri="{FF2B5EF4-FFF2-40B4-BE49-F238E27FC236}">
                <a16:creationId xmlns:a16="http://schemas.microsoft.com/office/drawing/2014/main" id="{695DE721-A52E-435D-8CB6-736F09A01DF5}"/>
              </a:ext>
            </a:extLst>
          </p:cNvPr>
          <p:cNvSpPr>
            <a:spLocks noGrp="1"/>
          </p:cNvSpPr>
          <p:nvPr>
            <p:ph sz="quarter" idx="32" hasCustomPrompt="1"/>
          </p:nvPr>
        </p:nvSpPr>
        <p:spPr>
          <a:xfrm>
            <a:off x="5152387" y="4637541"/>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6" name="Content Placeholder 14">
            <a:extLst>
              <a:ext uri="{FF2B5EF4-FFF2-40B4-BE49-F238E27FC236}">
                <a16:creationId xmlns:a16="http://schemas.microsoft.com/office/drawing/2014/main" id="{0E3B311D-D4B0-4355-9B29-4458B22A9C8C}"/>
              </a:ext>
            </a:extLst>
          </p:cNvPr>
          <p:cNvSpPr>
            <a:spLocks noGrp="1"/>
          </p:cNvSpPr>
          <p:nvPr>
            <p:ph sz="quarter" idx="33" hasCustomPrompt="1"/>
          </p:nvPr>
        </p:nvSpPr>
        <p:spPr>
          <a:xfrm>
            <a:off x="7312753" y="4637541"/>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8" name="Content Placeholder 14">
            <a:extLst>
              <a:ext uri="{FF2B5EF4-FFF2-40B4-BE49-F238E27FC236}">
                <a16:creationId xmlns:a16="http://schemas.microsoft.com/office/drawing/2014/main" id="{4B108C69-1D3E-4E22-AFFE-2452F52BA1E6}"/>
              </a:ext>
            </a:extLst>
          </p:cNvPr>
          <p:cNvSpPr>
            <a:spLocks noGrp="1"/>
          </p:cNvSpPr>
          <p:nvPr>
            <p:ph sz="quarter" idx="34" hasCustomPrompt="1"/>
          </p:nvPr>
        </p:nvSpPr>
        <p:spPr>
          <a:xfrm>
            <a:off x="9468549" y="4637541"/>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Tree>
    <p:extLst>
      <p:ext uri="{BB962C8B-B14F-4D97-AF65-F5344CB8AC3E}">
        <p14:creationId xmlns:p14="http://schemas.microsoft.com/office/powerpoint/2010/main" val="3711363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 Square Images with Long Text">
    <p:spTree>
      <p:nvGrpSpPr>
        <p:cNvPr id="1" name=""/>
        <p:cNvGrpSpPr/>
        <p:nvPr/>
      </p:nvGrpSpPr>
      <p:grpSpPr>
        <a:xfrm>
          <a:off x="0" y="0"/>
          <a:ext cx="0" cy="0"/>
          <a:chOff x="0" y="0"/>
          <a:chExt cx="0" cy="0"/>
        </a:xfrm>
      </p:grpSpPr>
      <p:sp>
        <p:nvSpPr>
          <p:cNvPr id="6" name="Title 5"/>
          <p:cNvSpPr>
            <a:spLocks noGrp="1"/>
          </p:cNvSpPr>
          <p:nvPr>
            <p:ph type="title"/>
          </p:nvPr>
        </p:nvSpPr>
        <p:spPr>
          <a:xfrm>
            <a:off x="1556526" y="363571"/>
            <a:ext cx="9155869" cy="1249845"/>
          </a:xfrm>
        </p:spPr>
        <p:txBody>
          <a:bodyPr anchor="b" anchorCtr="0"/>
          <a:lstStyle>
            <a:lvl1pPr algn="ctr">
              <a:defRPr/>
            </a:lvl1pPr>
          </a:lstStyle>
          <a:p>
            <a:r>
              <a:rPr lang="en-US"/>
              <a:t>Click to edit Master title style</a:t>
            </a:r>
          </a:p>
        </p:txBody>
      </p:sp>
      <p:sp>
        <p:nvSpPr>
          <p:cNvPr id="8" name="Picture Placeholder 8"/>
          <p:cNvSpPr>
            <a:spLocks noGrp="1"/>
          </p:cNvSpPr>
          <p:nvPr>
            <p:ph type="pic" sz="quarter" idx="12"/>
          </p:nvPr>
        </p:nvSpPr>
        <p:spPr>
          <a:xfrm>
            <a:off x="770258"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9" name="Picture Placeholder 8"/>
          <p:cNvSpPr>
            <a:spLocks noGrp="1"/>
          </p:cNvSpPr>
          <p:nvPr>
            <p:ph type="pic" sz="quarter" idx="13"/>
          </p:nvPr>
        </p:nvSpPr>
        <p:spPr>
          <a:xfrm>
            <a:off x="2977219"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0" name="Picture Placeholder 8"/>
          <p:cNvSpPr>
            <a:spLocks noGrp="1"/>
          </p:cNvSpPr>
          <p:nvPr>
            <p:ph type="pic" sz="quarter" idx="14"/>
          </p:nvPr>
        </p:nvSpPr>
        <p:spPr>
          <a:xfrm>
            <a:off x="5152388"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1" name="Picture Placeholder 8"/>
          <p:cNvSpPr>
            <a:spLocks noGrp="1"/>
          </p:cNvSpPr>
          <p:nvPr>
            <p:ph type="pic" sz="quarter" idx="15"/>
          </p:nvPr>
        </p:nvSpPr>
        <p:spPr>
          <a:xfrm>
            <a:off x="7312753"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dirty="0"/>
          </a:p>
        </p:txBody>
      </p:sp>
      <p:sp>
        <p:nvSpPr>
          <p:cNvPr id="21" name="Picture Placeholder 8">
            <a:extLst>
              <a:ext uri="{FF2B5EF4-FFF2-40B4-BE49-F238E27FC236}">
                <a16:creationId xmlns:a16="http://schemas.microsoft.com/office/drawing/2014/main" id="{74C235B5-7F90-46E0-A3AA-EB61192441D0}"/>
              </a:ext>
            </a:extLst>
          </p:cNvPr>
          <p:cNvSpPr>
            <a:spLocks noGrp="1"/>
          </p:cNvSpPr>
          <p:nvPr>
            <p:ph type="pic" sz="quarter" idx="30"/>
          </p:nvPr>
        </p:nvSpPr>
        <p:spPr>
          <a:xfrm>
            <a:off x="9468549"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9" name="Text Placeholder 28">
            <a:extLst>
              <a:ext uri="{FF2B5EF4-FFF2-40B4-BE49-F238E27FC236}">
                <a16:creationId xmlns:a16="http://schemas.microsoft.com/office/drawing/2014/main" id="{4AD14062-DCD3-457F-ADE7-61D3396AC714}"/>
              </a:ext>
            </a:extLst>
          </p:cNvPr>
          <p:cNvSpPr>
            <a:spLocks noGrp="1"/>
          </p:cNvSpPr>
          <p:nvPr>
            <p:ph type="body" sz="quarter" idx="32" hasCustomPrompt="1"/>
          </p:nvPr>
        </p:nvSpPr>
        <p:spPr>
          <a:xfrm>
            <a:off x="770257" y="4163264"/>
            <a:ext cx="1910483" cy="1477410"/>
          </a:xfrm>
        </p:spPr>
        <p:txBody>
          <a:bodyPr>
            <a:noAutofit/>
          </a:bodyPr>
          <a:lstStyle>
            <a:lvl1pPr>
              <a:defRPr sz="12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2" name="Text Placeholder 28">
            <a:extLst>
              <a:ext uri="{FF2B5EF4-FFF2-40B4-BE49-F238E27FC236}">
                <a16:creationId xmlns:a16="http://schemas.microsoft.com/office/drawing/2014/main" id="{63333083-6A99-46DB-8CCC-8187855EAEFD}"/>
              </a:ext>
            </a:extLst>
          </p:cNvPr>
          <p:cNvSpPr>
            <a:spLocks noGrp="1"/>
          </p:cNvSpPr>
          <p:nvPr>
            <p:ph type="body" sz="quarter" idx="33" hasCustomPrompt="1"/>
          </p:nvPr>
        </p:nvSpPr>
        <p:spPr>
          <a:xfrm>
            <a:off x="2977219" y="4163264"/>
            <a:ext cx="1910483" cy="1477410"/>
          </a:xfrm>
        </p:spPr>
        <p:txBody>
          <a:bodyPr>
            <a:noAutofit/>
          </a:bodyPr>
          <a:lstStyle>
            <a:lvl1pPr>
              <a:defRPr sz="12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5" name="Text Placeholder 28">
            <a:extLst>
              <a:ext uri="{FF2B5EF4-FFF2-40B4-BE49-F238E27FC236}">
                <a16:creationId xmlns:a16="http://schemas.microsoft.com/office/drawing/2014/main" id="{44F99522-321B-4363-A069-25C6303706DC}"/>
              </a:ext>
            </a:extLst>
          </p:cNvPr>
          <p:cNvSpPr>
            <a:spLocks noGrp="1"/>
          </p:cNvSpPr>
          <p:nvPr>
            <p:ph type="body" sz="quarter" idx="34" hasCustomPrompt="1"/>
          </p:nvPr>
        </p:nvSpPr>
        <p:spPr>
          <a:xfrm>
            <a:off x="5152387" y="4163264"/>
            <a:ext cx="1910483" cy="1477410"/>
          </a:xfrm>
        </p:spPr>
        <p:txBody>
          <a:bodyPr>
            <a:noAutofit/>
          </a:bodyPr>
          <a:lstStyle>
            <a:lvl1pPr>
              <a:defRPr sz="12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6" name="Text Placeholder 28">
            <a:extLst>
              <a:ext uri="{FF2B5EF4-FFF2-40B4-BE49-F238E27FC236}">
                <a16:creationId xmlns:a16="http://schemas.microsoft.com/office/drawing/2014/main" id="{1F22ECFE-7AB4-4E4E-B4C7-52FE812A1AB4}"/>
              </a:ext>
            </a:extLst>
          </p:cNvPr>
          <p:cNvSpPr>
            <a:spLocks noGrp="1"/>
          </p:cNvSpPr>
          <p:nvPr>
            <p:ph type="body" sz="quarter" idx="35" hasCustomPrompt="1"/>
          </p:nvPr>
        </p:nvSpPr>
        <p:spPr>
          <a:xfrm>
            <a:off x="7312752" y="4163264"/>
            <a:ext cx="1910483" cy="1477410"/>
          </a:xfrm>
        </p:spPr>
        <p:txBody>
          <a:bodyPr>
            <a:noAutofit/>
          </a:bodyPr>
          <a:lstStyle>
            <a:lvl1pPr>
              <a:defRPr sz="12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8" name="Text Placeholder 28">
            <a:extLst>
              <a:ext uri="{FF2B5EF4-FFF2-40B4-BE49-F238E27FC236}">
                <a16:creationId xmlns:a16="http://schemas.microsoft.com/office/drawing/2014/main" id="{EA49336D-955A-44B0-A844-B9CE7E4D9CE3}"/>
              </a:ext>
            </a:extLst>
          </p:cNvPr>
          <p:cNvSpPr>
            <a:spLocks noGrp="1"/>
          </p:cNvSpPr>
          <p:nvPr>
            <p:ph type="body" sz="quarter" idx="36" hasCustomPrompt="1"/>
          </p:nvPr>
        </p:nvSpPr>
        <p:spPr>
          <a:xfrm>
            <a:off x="9468548" y="4163264"/>
            <a:ext cx="1910483" cy="1477410"/>
          </a:xfrm>
        </p:spPr>
        <p:txBody>
          <a:bodyPr>
            <a:noAutofit/>
          </a:bodyPr>
          <a:lstStyle>
            <a:lvl1pPr>
              <a:defRPr sz="12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4237536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603804"/>
            <a:ext cx="10177669" cy="124984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6EB5CE2-198E-47F3-9024-FAE6E5190E49}"/>
              </a:ext>
            </a:extLst>
          </p:cNvPr>
          <p:cNvSpPr>
            <a:spLocks noGrp="1"/>
          </p:cNvSpPr>
          <p:nvPr>
            <p:ph type="sldNum" sz="quarter" idx="10"/>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6076364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Square Images with Text">
    <p:spTree>
      <p:nvGrpSpPr>
        <p:cNvPr id="1" name=""/>
        <p:cNvGrpSpPr/>
        <p:nvPr/>
      </p:nvGrpSpPr>
      <p:grpSpPr>
        <a:xfrm>
          <a:off x="0" y="0"/>
          <a:ext cx="0" cy="0"/>
          <a:chOff x="0" y="0"/>
          <a:chExt cx="0" cy="0"/>
        </a:xfrm>
      </p:grpSpPr>
      <p:sp>
        <p:nvSpPr>
          <p:cNvPr id="8" name="Picture Placeholder 8"/>
          <p:cNvSpPr>
            <a:spLocks noGrp="1"/>
          </p:cNvSpPr>
          <p:nvPr>
            <p:ph type="pic" sz="quarter" idx="12"/>
          </p:nvPr>
        </p:nvSpPr>
        <p:spPr>
          <a:xfrm>
            <a:off x="5233897" y="629154"/>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9" name="Picture Placeholder 8"/>
          <p:cNvSpPr>
            <a:spLocks noGrp="1"/>
          </p:cNvSpPr>
          <p:nvPr>
            <p:ph type="pic" sz="quarter" idx="13"/>
          </p:nvPr>
        </p:nvSpPr>
        <p:spPr>
          <a:xfrm>
            <a:off x="7440857" y="629154"/>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0" name="Picture Placeholder 8"/>
          <p:cNvSpPr>
            <a:spLocks noGrp="1"/>
          </p:cNvSpPr>
          <p:nvPr>
            <p:ph type="pic" sz="quarter" idx="14"/>
          </p:nvPr>
        </p:nvSpPr>
        <p:spPr>
          <a:xfrm>
            <a:off x="9616025" y="629154"/>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dirty="0"/>
          </a:p>
        </p:txBody>
      </p:sp>
      <p:sp>
        <p:nvSpPr>
          <p:cNvPr id="15" name="Content Placeholder 14">
            <a:extLst>
              <a:ext uri="{FF2B5EF4-FFF2-40B4-BE49-F238E27FC236}">
                <a16:creationId xmlns:a16="http://schemas.microsoft.com/office/drawing/2014/main" id="{0CD5ECE9-07F3-4245-84D9-BB509B0F9DB2}"/>
              </a:ext>
            </a:extLst>
          </p:cNvPr>
          <p:cNvSpPr>
            <a:spLocks noGrp="1"/>
          </p:cNvSpPr>
          <p:nvPr>
            <p:ph sz="quarter" idx="18" hasCustomPrompt="1"/>
          </p:nvPr>
        </p:nvSpPr>
        <p:spPr>
          <a:xfrm>
            <a:off x="5233896" y="2699945"/>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2" name="Content Placeholder 14">
            <a:extLst>
              <a:ext uri="{FF2B5EF4-FFF2-40B4-BE49-F238E27FC236}">
                <a16:creationId xmlns:a16="http://schemas.microsoft.com/office/drawing/2014/main" id="{A2BF56E3-24FE-4090-AC43-F40809F9F0F3}"/>
              </a:ext>
            </a:extLst>
          </p:cNvPr>
          <p:cNvSpPr>
            <a:spLocks noGrp="1"/>
          </p:cNvSpPr>
          <p:nvPr>
            <p:ph sz="quarter" idx="31" hasCustomPrompt="1"/>
          </p:nvPr>
        </p:nvSpPr>
        <p:spPr>
          <a:xfrm>
            <a:off x="7440857" y="2699945"/>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5" name="Content Placeholder 14">
            <a:extLst>
              <a:ext uri="{FF2B5EF4-FFF2-40B4-BE49-F238E27FC236}">
                <a16:creationId xmlns:a16="http://schemas.microsoft.com/office/drawing/2014/main" id="{695DE721-A52E-435D-8CB6-736F09A01DF5}"/>
              </a:ext>
            </a:extLst>
          </p:cNvPr>
          <p:cNvSpPr>
            <a:spLocks noGrp="1"/>
          </p:cNvSpPr>
          <p:nvPr>
            <p:ph sz="quarter" idx="32" hasCustomPrompt="1"/>
          </p:nvPr>
        </p:nvSpPr>
        <p:spPr>
          <a:xfrm>
            <a:off x="9616025" y="2699945"/>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17" name="Picture Placeholder 8">
            <a:extLst>
              <a:ext uri="{FF2B5EF4-FFF2-40B4-BE49-F238E27FC236}">
                <a16:creationId xmlns:a16="http://schemas.microsoft.com/office/drawing/2014/main" id="{58229408-3D06-4144-A425-EE850EF362B0}"/>
              </a:ext>
            </a:extLst>
          </p:cNvPr>
          <p:cNvSpPr>
            <a:spLocks noGrp="1"/>
          </p:cNvSpPr>
          <p:nvPr>
            <p:ph type="pic" sz="quarter" idx="33"/>
          </p:nvPr>
        </p:nvSpPr>
        <p:spPr>
          <a:xfrm>
            <a:off x="5233897" y="3588696"/>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8" name="Picture Placeholder 8">
            <a:extLst>
              <a:ext uri="{FF2B5EF4-FFF2-40B4-BE49-F238E27FC236}">
                <a16:creationId xmlns:a16="http://schemas.microsoft.com/office/drawing/2014/main" id="{6F905C73-5E98-4078-ADCE-BBEC0940455F}"/>
              </a:ext>
            </a:extLst>
          </p:cNvPr>
          <p:cNvSpPr>
            <a:spLocks noGrp="1"/>
          </p:cNvSpPr>
          <p:nvPr>
            <p:ph type="pic" sz="quarter" idx="34"/>
          </p:nvPr>
        </p:nvSpPr>
        <p:spPr>
          <a:xfrm>
            <a:off x="7440857" y="3588696"/>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9" name="Picture Placeholder 8">
            <a:extLst>
              <a:ext uri="{FF2B5EF4-FFF2-40B4-BE49-F238E27FC236}">
                <a16:creationId xmlns:a16="http://schemas.microsoft.com/office/drawing/2014/main" id="{7B303038-6C92-412A-820C-8A657567221C}"/>
              </a:ext>
            </a:extLst>
          </p:cNvPr>
          <p:cNvSpPr>
            <a:spLocks noGrp="1"/>
          </p:cNvSpPr>
          <p:nvPr>
            <p:ph type="pic" sz="quarter" idx="35"/>
          </p:nvPr>
        </p:nvSpPr>
        <p:spPr>
          <a:xfrm>
            <a:off x="9616025" y="3588696"/>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20" name="Content Placeholder 14">
            <a:extLst>
              <a:ext uri="{FF2B5EF4-FFF2-40B4-BE49-F238E27FC236}">
                <a16:creationId xmlns:a16="http://schemas.microsoft.com/office/drawing/2014/main" id="{D493435B-1D13-438A-AC5C-9696AC3A43FF}"/>
              </a:ext>
            </a:extLst>
          </p:cNvPr>
          <p:cNvSpPr>
            <a:spLocks noGrp="1"/>
          </p:cNvSpPr>
          <p:nvPr>
            <p:ph sz="quarter" idx="36" hasCustomPrompt="1"/>
          </p:nvPr>
        </p:nvSpPr>
        <p:spPr>
          <a:xfrm>
            <a:off x="5233896" y="5659487"/>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3" name="Content Placeholder 14">
            <a:extLst>
              <a:ext uri="{FF2B5EF4-FFF2-40B4-BE49-F238E27FC236}">
                <a16:creationId xmlns:a16="http://schemas.microsoft.com/office/drawing/2014/main" id="{0B971219-3AF5-4174-9B4F-A3B2634EED07}"/>
              </a:ext>
            </a:extLst>
          </p:cNvPr>
          <p:cNvSpPr>
            <a:spLocks noGrp="1"/>
          </p:cNvSpPr>
          <p:nvPr>
            <p:ph sz="quarter" idx="37" hasCustomPrompt="1"/>
          </p:nvPr>
        </p:nvSpPr>
        <p:spPr>
          <a:xfrm>
            <a:off x="7440857" y="5659487"/>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4" name="Content Placeholder 14">
            <a:extLst>
              <a:ext uri="{FF2B5EF4-FFF2-40B4-BE49-F238E27FC236}">
                <a16:creationId xmlns:a16="http://schemas.microsoft.com/office/drawing/2014/main" id="{C70DFCD3-8364-43EE-B870-E5D10F04E9E7}"/>
              </a:ext>
            </a:extLst>
          </p:cNvPr>
          <p:cNvSpPr>
            <a:spLocks noGrp="1"/>
          </p:cNvSpPr>
          <p:nvPr>
            <p:ph sz="quarter" idx="38" hasCustomPrompt="1"/>
          </p:nvPr>
        </p:nvSpPr>
        <p:spPr>
          <a:xfrm>
            <a:off x="9616025" y="5659487"/>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 name="Title 3">
            <a:extLst>
              <a:ext uri="{FF2B5EF4-FFF2-40B4-BE49-F238E27FC236}">
                <a16:creationId xmlns:a16="http://schemas.microsoft.com/office/drawing/2014/main" id="{43169CAD-F9B4-4D82-9804-A878E441FCE6}"/>
              </a:ext>
            </a:extLst>
          </p:cNvPr>
          <p:cNvSpPr>
            <a:spLocks noGrp="1"/>
          </p:cNvSpPr>
          <p:nvPr>
            <p:ph type="title"/>
          </p:nvPr>
        </p:nvSpPr>
        <p:spPr>
          <a:xfrm>
            <a:off x="1003852" y="724046"/>
            <a:ext cx="3214464" cy="1893843"/>
          </a:xfrm>
        </p:spPr>
        <p:txBody>
          <a:bodyPr anchor="b"/>
          <a:lstStyle/>
          <a:p>
            <a:r>
              <a:rPr lang="en-US"/>
              <a:t>Click to edit Master title style</a:t>
            </a:r>
          </a:p>
        </p:txBody>
      </p:sp>
    </p:spTree>
    <p:extLst>
      <p:ext uri="{BB962C8B-B14F-4D97-AF65-F5344CB8AC3E}">
        <p14:creationId xmlns:p14="http://schemas.microsoft.com/office/powerpoint/2010/main" val="3819067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 Square Images with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dirty="0"/>
          </a:p>
        </p:txBody>
      </p:sp>
      <p:sp>
        <p:nvSpPr>
          <p:cNvPr id="4" name="Title 3">
            <a:extLst>
              <a:ext uri="{FF2B5EF4-FFF2-40B4-BE49-F238E27FC236}">
                <a16:creationId xmlns:a16="http://schemas.microsoft.com/office/drawing/2014/main" id="{43169CAD-F9B4-4D82-9804-A878E441FCE6}"/>
              </a:ext>
            </a:extLst>
          </p:cNvPr>
          <p:cNvSpPr>
            <a:spLocks noGrp="1"/>
          </p:cNvSpPr>
          <p:nvPr>
            <p:ph type="title"/>
          </p:nvPr>
        </p:nvSpPr>
        <p:spPr>
          <a:xfrm>
            <a:off x="608029" y="746960"/>
            <a:ext cx="2468548" cy="2314431"/>
          </a:xfrm>
        </p:spPr>
        <p:txBody>
          <a:bodyPr anchor="b"/>
          <a:lstStyle/>
          <a:p>
            <a:r>
              <a:rPr lang="en-US"/>
              <a:t>Click to edit Master title style</a:t>
            </a:r>
          </a:p>
        </p:txBody>
      </p:sp>
      <p:sp>
        <p:nvSpPr>
          <p:cNvPr id="16" name="Picture Placeholder 8">
            <a:extLst>
              <a:ext uri="{FF2B5EF4-FFF2-40B4-BE49-F238E27FC236}">
                <a16:creationId xmlns:a16="http://schemas.microsoft.com/office/drawing/2014/main" id="{A25CAE34-78A9-4356-ACAD-9C92E9E86CCE}"/>
              </a:ext>
            </a:extLst>
          </p:cNvPr>
          <p:cNvSpPr>
            <a:spLocks noGrp="1"/>
          </p:cNvSpPr>
          <p:nvPr>
            <p:ph type="pic" sz="quarter" idx="39"/>
          </p:nvPr>
        </p:nvSpPr>
        <p:spPr>
          <a:xfrm>
            <a:off x="9791257"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21" name="Content Placeholder 14">
            <a:extLst>
              <a:ext uri="{FF2B5EF4-FFF2-40B4-BE49-F238E27FC236}">
                <a16:creationId xmlns:a16="http://schemas.microsoft.com/office/drawing/2014/main" id="{B8F8AFF1-CB92-439B-A952-E7A3D17563DF}"/>
              </a:ext>
            </a:extLst>
          </p:cNvPr>
          <p:cNvSpPr>
            <a:spLocks noGrp="1"/>
          </p:cNvSpPr>
          <p:nvPr>
            <p:ph sz="quarter" idx="40" hasCustomPrompt="1"/>
          </p:nvPr>
        </p:nvSpPr>
        <p:spPr>
          <a:xfrm>
            <a:off x="9791255" y="2699945"/>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6" name="Picture Placeholder 8">
            <a:extLst>
              <a:ext uri="{FF2B5EF4-FFF2-40B4-BE49-F238E27FC236}">
                <a16:creationId xmlns:a16="http://schemas.microsoft.com/office/drawing/2014/main" id="{F0CC05A5-E21B-4790-B789-E898A26E57EE}"/>
              </a:ext>
            </a:extLst>
          </p:cNvPr>
          <p:cNvSpPr>
            <a:spLocks noGrp="1"/>
          </p:cNvSpPr>
          <p:nvPr>
            <p:ph type="pic" sz="quarter" idx="41"/>
          </p:nvPr>
        </p:nvSpPr>
        <p:spPr>
          <a:xfrm>
            <a:off x="9791256"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27" name="Content Placeholder 14">
            <a:extLst>
              <a:ext uri="{FF2B5EF4-FFF2-40B4-BE49-F238E27FC236}">
                <a16:creationId xmlns:a16="http://schemas.microsoft.com/office/drawing/2014/main" id="{0F45FB0C-86A8-48FA-858B-184C9BD2EB05}"/>
              </a:ext>
            </a:extLst>
          </p:cNvPr>
          <p:cNvSpPr>
            <a:spLocks noGrp="1"/>
          </p:cNvSpPr>
          <p:nvPr>
            <p:ph sz="quarter" idx="42" hasCustomPrompt="1"/>
          </p:nvPr>
        </p:nvSpPr>
        <p:spPr>
          <a:xfrm>
            <a:off x="9791255" y="5659487"/>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0" name="Picture Placeholder 8">
            <a:extLst>
              <a:ext uri="{FF2B5EF4-FFF2-40B4-BE49-F238E27FC236}">
                <a16:creationId xmlns:a16="http://schemas.microsoft.com/office/drawing/2014/main" id="{66A2CEC2-528D-470E-AEE4-D3C4669D14BB}"/>
              </a:ext>
            </a:extLst>
          </p:cNvPr>
          <p:cNvSpPr>
            <a:spLocks noGrp="1"/>
          </p:cNvSpPr>
          <p:nvPr>
            <p:ph type="pic" sz="quarter" idx="43"/>
          </p:nvPr>
        </p:nvSpPr>
        <p:spPr>
          <a:xfrm>
            <a:off x="7705282"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41" name="Content Placeholder 14">
            <a:extLst>
              <a:ext uri="{FF2B5EF4-FFF2-40B4-BE49-F238E27FC236}">
                <a16:creationId xmlns:a16="http://schemas.microsoft.com/office/drawing/2014/main" id="{396D68DD-D066-41FA-9B37-1978963B453A}"/>
              </a:ext>
            </a:extLst>
          </p:cNvPr>
          <p:cNvSpPr>
            <a:spLocks noGrp="1"/>
          </p:cNvSpPr>
          <p:nvPr>
            <p:ph sz="quarter" idx="44" hasCustomPrompt="1"/>
          </p:nvPr>
        </p:nvSpPr>
        <p:spPr>
          <a:xfrm>
            <a:off x="7705281" y="2699945"/>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2" name="Picture Placeholder 8">
            <a:extLst>
              <a:ext uri="{FF2B5EF4-FFF2-40B4-BE49-F238E27FC236}">
                <a16:creationId xmlns:a16="http://schemas.microsoft.com/office/drawing/2014/main" id="{5DD49F02-150E-42C0-ACE8-45E82EB80F04}"/>
              </a:ext>
            </a:extLst>
          </p:cNvPr>
          <p:cNvSpPr>
            <a:spLocks noGrp="1"/>
          </p:cNvSpPr>
          <p:nvPr>
            <p:ph type="pic" sz="quarter" idx="45"/>
          </p:nvPr>
        </p:nvSpPr>
        <p:spPr>
          <a:xfrm>
            <a:off x="7705280"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43" name="Content Placeholder 14">
            <a:extLst>
              <a:ext uri="{FF2B5EF4-FFF2-40B4-BE49-F238E27FC236}">
                <a16:creationId xmlns:a16="http://schemas.microsoft.com/office/drawing/2014/main" id="{D8052C8B-3681-4A13-91BE-EEFB3A619E93}"/>
              </a:ext>
            </a:extLst>
          </p:cNvPr>
          <p:cNvSpPr>
            <a:spLocks noGrp="1"/>
          </p:cNvSpPr>
          <p:nvPr>
            <p:ph sz="quarter" idx="46" hasCustomPrompt="1"/>
          </p:nvPr>
        </p:nvSpPr>
        <p:spPr>
          <a:xfrm>
            <a:off x="7705281" y="5659487"/>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4" name="Picture Placeholder 8">
            <a:extLst>
              <a:ext uri="{FF2B5EF4-FFF2-40B4-BE49-F238E27FC236}">
                <a16:creationId xmlns:a16="http://schemas.microsoft.com/office/drawing/2014/main" id="{444C21B0-BAA8-48EB-A10D-E369B39105DD}"/>
              </a:ext>
            </a:extLst>
          </p:cNvPr>
          <p:cNvSpPr>
            <a:spLocks noGrp="1"/>
          </p:cNvSpPr>
          <p:nvPr>
            <p:ph type="pic" sz="quarter" idx="47"/>
          </p:nvPr>
        </p:nvSpPr>
        <p:spPr>
          <a:xfrm>
            <a:off x="5619305"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45" name="Content Placeholder 14">
            <a:extLst>
              <a:ext uri="{FF2B5EF4-FFF2-40B4-BE49-F238E27FC236}">
                <a16:creationId xmlns:a16="http://schemas.microsoft.com/office/drawing/2014/main" id="{6F5C1A2E-CBF7-489E-9A4F-1E3922903A23}"/>
              </a:ext>
            </a:extLst>
          </p:cNvPr>
          <p:cNvSpPr>
            <a:spLocks noGrp="1"/>
          </p:cNvSpPr>
          <p:nvPr>
            <p:ph sz="quarter" idx="48" hasCustomPrompt="1"/>
          </p:nvPr>
        </p:nvSpPr>
        <p:spPr>
          <a:xfrm>
            <a:off x="5619303" y="2699945"/>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6" name="Picture Placeholder 8">
            <a:extLst>
              <a:ext uri="{FF2B5EF4-FFF2-40B4-BE49-F238E27FC236}">
                <a16:creationId xmlns:a16="http://schemas.microsoft.com/office/drawing/2014/main" id="{ACBC357B-C403-4A38-81F7-E0EEDF3FDA27}"/>
              </a:ext>
            </a:extLst>
          </p:cNvPr>
          <p:cNvSpPr>
            <a:spLocks noGrp="1"/>
          </p:cNvSpPr>
          <p:nvPr>
            <p:ph type="pic" sz="quarter" idx="49"/>
          </p:nvPr>
        </p:nvSpPr>
        <p:spPr>
          <a:xfrm>
            <a:off x="5619303"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47" name="Content Placeholder 14">
            <a:extLst>
              <a:ext uri="{FF2B5EF4-FFF2-40B4-BE49-F238E27FC236}">
                <a16:creationId xmlns:a16="http://schemas.microsoft.com/office/drawing/2014/main" id="{5C4FF271-4E33-4894-ACEA-29452D72E0D0}"/>
              </a:ext>
            </a:extLst>
          </p:cNvPr>
          <p:cNvSpPr>
            <a:spLocks noGrp="1"/>
          </p:cNvSpPr>
          <p:nvPr>
            <p:ph sz="quarter" idx="50" hasCustomPrompt="1"/>
          </p:nvPr>
        </p:nvSpPr>
        <p:spPr>
          <a:xfrm>
            <a:off x="5619303" y="5659487"/>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8" name="Picture Placeholder 8">
            <a:extLst>
              <a:ext uri="{FF2B5EF4-FFF2-40B4-BE49-F238E27FC236}">
                <a16:creationId xmlns:a16="http://schemas.microsoft.com/office/drawing/2014/main" id="{E87EAF39-EBEE-4739-8A2D-FF977773B5F8}"/>
              </a:ext>
            </a:extLst>
          </p:cNvPr>
          <p:cNvSpPr>
            <a:spLocks noGrp="1"/>
          </p:cNvSpPr>
          <p:nvPr>
            <p:ph type="pic" sz="quarter" idx="51"/>
          </p:nvPr>
        </p:nvSpPr>
        <p:spPr>
          <a:xfrm>
            <a:off x="3533326"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49" name="Content Placeholder 14">
            <a:extLst>
              <a:ext uri="{FF2B5EF4-FFF2-40B4-BE49-F238E27FC236}">
                <a16:creationId xmlns:a16="http://schemas.microsoft.com/office/drawing/2014/main" id="{11B5E6CF-B6B6-4AFD-B194-F082456AD1FF}"/>
              </a:ext>
            </a:extLst>
          </p:cNvPr>
          <p:cNvSpPr>
            <a:spLocks noGrp="1"/>
          </p:cNvSpPr>
          <p:nvPr>
            <p:ph sz="quarter" idx="52" hasCustomPrompt="1"/>
          </p:nvPr>
        </p:nvSpPr>
        <p:spPr>
          <a:xfrm>
            <a:off x="3533325" y="2699945"/>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50" name="Picture Placeholder 8">
            <a:extLst>
              <a:ext uri="{FF2B5EF4-FFF2-40B4-BE49-F238E27FC236}">
                <a16:creationId xmlns:a16="http://schemas.microsoft.com/office/drawing/2014/main" id="{CCCACF2E-D5C2-4903-8A08-F186369C9446}"/>
              </a:ext>
            </a:extLst>
          </p:cNvPr>
          <p:cNvSpPr>
            <a:spLocks noGrp="1"/>
          </p:cNvSpPr>
          <p:nvPr>
            <p:ph type="pic" sz="quarter" idx="53"/>
          </p:nvPr>
        </p:nvSpPr>
        <p:spPr>
          <a:xfrm>
            <a:off x="3533324"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51" name="Content Placeholder 14">
            <a:extLst>
              <a:ext uri="{FF2B5EF4-FFF2-40B4-BE49-F238E27FC236}">
                <a16:creationId xmlns:a16="http://schemas.microsoft.com/office/drawing/2014/main" id="{400CA790-2C21-4B0B-81C1-3523DF7E7A34}"/>
              </a:ext>
            </a:extLst>
          </p:cNvPr>
          <p:cNvSpPr>
            <a:spLocks noGrp="1"/>
          </p:cNvSpPr>
          <p:nvPr>
            <p:ph sz="quarter" idx="54" hasCustomPrompt="1"/>
          </p:nvPr>
        </p:nvSpPr>
        <p:spPr>
          <a:xfrm>
            <a:off x="3533325" y="5659487"/>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Tree>
    <p:extLst>
      <p:ext uri="{BB962C8B-B14F-4D97-AF65-F5344CB8AC3E}">
        <p14:creationId xmlns:p14="http://schemas.microsoft.com/office/powerpoint/2010/main" val="4454867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Left - 3 Images">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9133840" y="0"/>
            <a:ext cx="3058159" cy="6858000"/>
          </a:xfrm>
          <a:prstGeom prst="rect">
            <a:avLst/>
          </a:prstGeom>
          <a:gradFill flip="none" rotWithShape="1">
            <a:gsLst>
              <a:gs pos="0">
                <a:schemeClr val="tx1">
                  <a:alpha val="40000"/>
                </a:schemeClr>
              </a:gs>
              <a:gs pos="99000">
                <a:schemeClr val="tx1">
                  <a:alpha val="20000"/>
                </a:schemeClr>
              </a:gs>
            </a:gsLst>
            <a:lin ang="0" scaled="1"/>
            <a:tileRect/>
          </a:gra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5" name="Picture Placeholder 8"/>
          <p:cNvSpPr>
            <a:spLocks noGrp="1"/>
          </p:cNvSpPr>
          <p:nvPr>
            <p:ph type="pic" sz="quarter" idx="13" hasCustomPrompt="1"/>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7" name="Picture Placeholder 8"/>
          <p:cNvSpPr>
            <a:spLocks noGrp="1"/>
          </p:cNvSpPr>
          <p:nvPr>
            <p:ph type="pic" sz="quarter" idx="15" hasCustomPrompt="1"/>
          </p:nvPr>
        </p:nvSpPr>
        <p:spPr>
          <a:xfrm>
            <a:off x="6085840" y="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4" name="Slide Number Placeholder 3">
            <a:extLst>
              <a:ext uri="{FF2B5EF4-FFF2-40B4-BE49-F238E27FC236}">
                <a16:creationId xmlns:a16="http://schemas.microsoft.com/office/drawing/2014/main" id="{FD819E5A-5222-4CE7-B446-19672E8A6A4C}"/>
              </a:ext>
            </a:extLst>
          </p:cNvPr>
          <p:cNvSpPr>
            <a:spLocks noGrp="1"/>
          </p:cNvSpPr>
          <p:nvPr>
            <p:ph type="sldNum" sz="quarter" idx="16"/>
          </p:nvPr>
        </p:nvSpPr>
        <p:spPr/>
        <p:txBody>
          <a:bodyPr/>
          <a:lstStyle/>
          <a:p>
            <a:fld id="{0969892B-6FB2-445D-B6A4-8332FBFF141C}" type="slidenum">
              <a:rPr lang="en-US" smtClean="0"/>
              <a:pPr/>
              <a:t>‹#›</a:t>
            </a:fld>
            <a:endParaRPr lang="en-US" dirty="0"/>
          </a:p>
        </p:txBody>
      </p:sp>
      <p:sp>
        <p:nvSpPr>
          <p:cNvPr id="9" name="Title 1">
            <a:extLst>
              <a:ext uri="{FF2B5EF4-FFF2-40B4-BE49-F238E27FC236}">
                <a16:creationId xmlns:a16="http://schemas.microsoft.com/office/drawing/2014/main" id="{5A606557-5974-4B3B-B554-621664B2C39A}"/>
              </a:ext>
            </a:extLst>
          </p:cNvPr>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10" name="Text Placeholder 3">
            <a:extLst>
              <a:ext uri="{FF2B5EF4-FFF2-40B4-BE49-F238E27FC236}">
                <a16:creationId xmlns:a16="http://schemas.microsoft.com/office/drawing/2014/main" id="{143CD060-4B36-4BA5-9422-11AA82201FAD}"/>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129505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Left - 3 Images Alt">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6085840" y="0"/>
            <a:ext cx="6106160" cy="3413760"/>
          </a:xfrm>
          <a:prstGeom prst="rect">
            <a:avLst/>
          </a:prstGeom>
          <a:gradFill>
            <a:gsLst>
              <a:gs pos="0">
                <a:schemeClr val="tx1">
                  <a:alpha val="40000"/>
                </a:schemeClr>
              </a:gs>
              <a:gs pos="99000">
                <a:schemeClr val="tx1">
                  <a:alpha val="20000"/>
                </a:schemeClr>
              </a:gs>
            </a:gsLst>
            <a:lin ang="5400000" scaled="1"/>
          </a:gra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a:t>
            </a:r>
            <a:br>
              <a:rPr lang="en-US" dirty="0"/>
            </a:br>
            <a:r>
              <a:rPr lang="en-US" dirty="0"/>
              <a:t>(this text will not appear in presentation mode)</a:t>
            </a:r>
          </a:p>
        </p:txBody>
      </p:sp>
      <p:sp>
        <p:nvSpPr>
          <p:cNvPr id="5" name="Picture Placeholder 8"/>
          <p:cNvSpPr>
            <a:spLocks noGrp="1"/>
          </p:cNvSpPr>
          <p:nvPr>
            <p:ph type="pic" sz="quarter" idx="13" hasCustomPrompt="1"/>
          </p:nvPr>
        </p:nvSpPr>
        <p:spPr>
          <a:xfrm>
            <a:off x="6085840" y="3413760"/>
            <a:ext cx="3048000" cy="344424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9" name="Picture Placeholder 8"/>
          <p:cNvSpPr>
            <a:spLocks noGrp="1"/>
          </p:cNvSpPr>
          <p:nvPr>
            <p:ph type="pic" sz="quarter" idx="16" hasCustomPrompt="1"/>
          </p:nvPr>
        </p:nvSpPr>
        <p:spPr>
          <a:xfrm>
            <a:off x="9133840" y="3413760"/>
            <a:ext cx="3058160" cy="344424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4" name="Slide Number Placeholder 3">
            <a:extLst>
              <a:ext uri="{FF2B5EF4-FFF2-40B4-BE49-F238E27FC236}">
                <a16:creationId xmlns:a16="http://schemas.microsoft.com/office/drawing/2014/main" id="{00C13411-F8D1-44EC-AF4D-40953232F3AB}"/>
              </a:ext>
            </a:extLst>
          </p:cNvPr>
          <p:cNvSpPr>
            <a:spLocks noGrp="1"/>
          </p:cNvSpPr>
          <p:nvPr>
            <p:ph type="sldNum" sz="quarter" idx="17"/>
          </p:nvPr>
        </p:nvSpPr>
        <p:spPr/>
        <p:txBody>
          <a:bodyPr/>
          <a:lstStyle/>
          <a:p>
            <a:fld id="{0969892B-6FB2-445D-B6A4-8332FBFF141C}" type="slidenum">
              <a:rPr lang="en-US" smtClean="0"/>
              <a:pPr/>
              <a:t>‹#›</a:t>
            </a:fld>
            <a:endParaRPr lang="en-US" dirty="0"/>
          </a:p>
        </p:txBody>
      </p:sp>
      <p:sp>
        <p:nvSpPr>
          <p:cNvPr id="10" name="Title 1">
            <a:extLst>
              <a:ext uri="{FF2B5EF4-FFF2-40B4-BE49-F238E27FC236}">
                <a16:creationId xmlns:a16="http://schemas.microsoft.com/office/drawing/2014/main" id="{77D9957A-6A99-4B06-A04D-FC36140D6F1A}"/>
              </a:ext>
            </a:extLst>
          </p:cNvPr>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11" name="Text Placeholder 3">
            <a:extLst>
              <a:ext uri="{FF2B5EF4-FFF2-40B4-BE49-F238E27FC236}">
                <a16:creationId xmlns:a16="http://schemas.microsoft.com/office/drawing/2014/main" id="{3A974210-0FF5-4C25-923E-EA6BE68A2020}"/>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9949455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Left - 4 Images">
    <p:spTree>
      <p:nvGrpSpPr>
        <p:cNvPr id="1" name=""/>
        <p:cNvGrpSpPr/>
        <p:nvPr/>
      </p:nvGrpSpPr>
      <p:grpSpPr>
        <a:xfrm>
          <a:off x="0" y="0"/>
          <a:ext cx="0" cy="0"/>
          <a:chOff x="0" y="0"/>
          <a:chExt cx="0" cy="0"/>
        </a:xfrm>
      </p:grpSpPr>
      <p:sp>
        <p:nvSpPr>
          <p:cNvPr id="5" name="Picture Placeholder 8"/>
          <p:cNvSpPr>
            <a:spLocks noGrp="1"/>
          </p:cNvSpPr>
          <p:nvPr>
            <p:ph type="pic" sz="quarter" idx="13" hasCustomPrompt="1"/>
          </p:nvPr>
        </p:nvSpPr>
        <p:spPr>
          <a:xfrm>
            <a:off x="6071623" y="3413760"/>
            <a:ext cx="3058155" cy="3444240"/>
          </a:xfrm>
          <a:prstGeom prst="rect">
            <a:avLst/>
          </a:prstGeom>
          <a:gradFill flip="none" rotWithShape="1">
            <a:gsLst>
              <a:gs pos="0">
                <a:schemeClr val="tx1">
                  <a:alpha val="40000"/>
                </a:schemeClr>
              </a:gs>
              <a:gs pos="99000">
                <a:schemeClr val="tx1">
                  <a:alpha val="20000"/>
                </a:schemeClr>
              </a:gs>
            </a:gsLst>
            <a:lin ang="540000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3" name="Slide Number Placeholder 2">
            <a:extLst>
              <a:ext uri="{FF2B5EF4-FFF2-40B4-BE49-F238E27FC236}">
                <a16:creationId xmlns:a16="http://schemas.microsoft.com/office/drawing/2014/main" id="{0317B1E8-B8D4-4ACC-AB78-455BA996032E}"/>
              </a:ext>
            </a:extLst>
          </p:cNvPr>
          <p:cNvSpPr>
            <a:spLocks noGrp="1"/>
          </p:cNvSpPr>
          <p:nvPr>
            <p:ph type="sldNum" sz="quarter" idx="17"/>
          </p:nvPr>
        </p:nvSpPr>
        <p:spPr/>
        <p:txBody>
          <a:bodyPr/>
          <a:lstStyle/>
          <a:p>
            <a:fld id="{0969892B-6FB2-445D-B6A4-8332FBFF141C}" type="slidenum">
              <a:rPr lang="en-US" smtClean="0"/>
              <a:pPr/>
              <a:t>‹#›</a:t>
            </a:fld>
            <a:endParaRPr lang="en-US" dirty="0"/>
          </a:p>
        </p:txBody>
      </p:sp>
      <p:sp>
        <p:nvSpPr>
          <p:cNvPr id="11" name="Title 1">
            <a:extLst>
              <a:ext uri="{FF2B5EF4-FFF2-40B4-BE49-F238E27FC236}">
                <a16:creationId xmlns:a16="http://schemas.microsoft.com/office/drawing/2014/main" id="{C912F67D-36EF-416D-A3B2-F0DB4EA9A27B}"/>
              </a:ext>
            </a:extLst>
          </p:cNvPr>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12" name="Text Placeholder 3">
            <a:extLst>
              <a:ext uri="{FF2B5EF4-FFF2-40B4-BE49-F238E27FC236}">
                <a16:creationId xmlns:a16="http://schemas.microsoft.com/office/drawing/2014/main" id="{738D5E58-E546-4A14-96AA-06B9AE938D2B}"/>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5" name="Picture Placeholder 8">
            <a:extLst>
              <a:ext uri="{FF2B5EF4-FFF2-40B4-BE49-F238E27FC236}">
                <a16:creationId xmlns:a16="http://schemas.microsoft.com/office/drawing/2014/main" id="{37D27DF3-AF72-4375-996B-3023F3A9236E}"/>
              </a:ext>
            </a:extLst>
          </p:cNvPr>
          <p:cNvSpPr>
            <a:spLocks noGrp="1"/>
          </p:cNvSpPr>
          <p:nvPr>
            <p:ph type="pic" sz="quarter" idx="19" hasCustomPrompt="1"/>
          </p:nvPr>
        </p:nvSpPr>
        <p:spPr>
          <a:xfrm>
            <a:off x="9133839" y="0"/>
            <a:ext cx="3058155" cy="3413760"/>
          </a:xfrm>
          <a:prstGeom prst="rect">
            <a:avLst/>
          </a:prstGeom>
          <a:gradFill flip="none" rotWithShape="1">
            <a:gsLst>
              <a:gs pos="0">
                <a:schemeClr val="tx1">
                  <a:alpha val="40000"/>
                </a:schemeClr>
              </a:gs>
              <a:gs pos="99000">
                <a:schemeClr val="tx1">
                  <a:alpha val="20000"/>
                </a:schemeClr>
              </a:gs>
            </a:gsLst>
            <a:lin ang="540000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17" name="Picture Placeholder 8">
            <a:extLst>
              <a:ext uri="{FF2B5EF4-FFF2-40B4-BE49-F238E27FC236}">
                <a16:creationId xmlns:a16="http://schemas.microsoft.com/office/drawing/2014/main" id="{3DE49E69-046C-4A19-8730-8EA5E7BCA0DE}"/>
              </a:ext>
            </a:extLst>
          </p:cNvPr>
          <p:cNvSpPr>
            <a:spLocks noGrp="1"/>
          </p:cNvSpPr>
          <p:nvPr>
            <p:ph type="pic" sz="quarter" idx="20" hasCustomPrompt="1"/>
          </p:nvPr>
        </p:nvSpPr>
        <p:spPr>
          <a:xfrm>
            <a:off x="9133839" y="3413760"/>
            <a:ext cx="3054095" cy="344424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18" name="Picture Placeholder 8">
            <a:extLst>
              <a:ext uri="{FF2B5EF4-FFF2-40B4-BE49-F238E27FC236}">
                <a16:creationId xmlns:a16="http://schemas.microsoft.com/office/drawing/2014/main" id="{9A724A00-B570-4D69-B59D-06FF7A3FCF08}"/>
              </a:ext>
            </a:extLst>
          </p:cNvPr>
          <p:cNvSpPr>
            <a:spLocks noGrp="1"/>
          </p:cNvSpPr>
          <p:nvPr>
            <p:ph type="pic" sz="quarter" idx="21" hasCustomPrompt="1"/>
          </p:nvPr>
        </p:nvSpPr>
        <p:spPr>
          <a:xfrm>
            <a:off x="6071623" y="0"/>
            <a:ext cx="3058155" cy="3413760"/>
          </a:xfrm>
          <a:prstGeom prst="rect">
            <a:avLst/>
          </a:prstGeom>
          <a:gradFill flip="none" rotWithShape="1">
            <a:gsLst>
              <a:gs pos="0">
                <a:schemeClr val="tx1">
                  <a:alpha val="40000"/>
                </a:schemeClr>
              </a:gs>
              <a:gs pos="99000">
                <a:schemeClr val="tx1">
                  <a:alpha val="20000"/>
                </a:schemeClr>
              </a:gs>
            </a:gsLst>
            <a:lin ang="270000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Tree>
    <p:extLst>
      <p:ext uri="{BB962C8B-B14F-4D97-AF65-F5344CB8AC3E}">
        <p14:creationId xmlns:p14="http://schemas.microsoft.com/office/powerpoint/2010/main" val="402960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ircle Photos with Brief Info">
    <p:spTree>
      <p:nvGrpSpPr>
        <p:cNvPr id="1" name=""/>
        <p:cNvGrpSpPr/>
        <p:nvPr/>
      </p:nvGrpSpPr>
      <p:grpSpPr>
        <a:xfrm>
          <a:off x="0" y="0"/>
          <a:ext cx="0" cy="0"/>
          <a:chOff x="0" y="0"/>
          <a:chExt cx="0" cy="0"/>
        </a:xfrm>
      </p:grpSpPr>
      <p:sp>
        <p:nvSpPr>
          <p:cNvPr id="6" name="Title 5"/>
          <p:cNvSpPr>
            <a:spLocks noGrp="1"/>
          </p:cNvSpPr>
          <p:nvPr>
            <p:ph type="title"/>
          </p:nvPr>
        </p:nvSpPr>
        <p:spPr>
          <a:xfrm>
            <a:off x="1003852" y="370294"/>
            <a:ext cx="10177669" cy="1249845"/>
          </a:xfrm>
        </p:spPr>
        <p:txBody>
          <a:bodyPr anchor="b" anchorCtr="0"/>
          <a:lstStyle>
            <a:lvl1pPr algn="ctr">
              <a:defRPr/>
            </a:lvl1pPr>
          </a:lstStyle>
          <a:p>
            <a:r>
              <a:rPr lang="en-US"/>
              <a:t>Click to edit Master title style</a:t>
            </a:r>
          </a:p>
        </p:txBody>
      </p:sp>
      <p:sp>
        <p:nvSpPr>
          <p:cNvPr id="16" name="Picture Placeholder 8"/>
          <p:cNvSpPr>
            <a:spLocks noGrp="1"/>
          </p:cNvSpPr>
          <p:nvPr>
            <p:ph type="pic" sz="quarter" idx="14"/>
          </p:nvPr>
        </p:nvSpPr>
        <p:spPr>
          <a:xfrm>
            <a:off x="4438472" y="2399411"/>
            <a:ext cx="1080000" cy="1080000"/>
          </a:xfrm>
          <a:prstGeom prst="ellipse">
            <a:avLst/>
          </a:prstGeom>
          <a:gradFill>
            <a:gsLst>
              <a:gs pos="0">
                <a:schemeClr val="tx1">
                  <a:alpha val="40000"/>
                </a:schemeClr>
              </a:gs>
              <a:gs pos="99000">
                <a:schemeClr val="tx1">
                  <a:alpha val="20000"/>
                </a:schemeClr>
              </a:gs>
            </a:gsLst>
            <a:lin ang="5400000" scaled="1"/>
          </a:gradFill>
          <a:ln>
            <a:noFill/>
          </a:ln>
          <a:effectLst/>
        </p:spPr>
        <p:txBody>
          <a:bodyPr wrap="square" anchor="ctr">
            <a:noAutofit/>
          </a:bodyPr>
          <a:lstStyle>
            <a:lvl1pPr algn="ctr">
              <a:defRPr sz="1200">
                <a:solidFill>
                  <a:schemeClr val="tx1"/>
                </a:solidFill>
              </a:defRPr>
            </a:lvl1pPr>
          </a:lstStyle>
          <a:p>
            <a:endParaRPr lang="en-US" dirty="0"/>
          </a:p>
        </p:txBody>
      </p:sp>
      <p:sp>
        <p:nvSpPr>
          <p:cNvPr id="17" name="Picture Placeholder 8"/>
          <p:cNvSpPr>
            <a:spLocks noGrp="1"/>
          </p:cNvSpPr>
          <p:nvPr>
            <p:ph type="pic" sz="quarter" idx="13"/>
          </p:nvPr>
        </p:nvSpPr>
        <p:spPr>
          <a:xfrm>
            <a:off x="6782295" y="2399411"/>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18" name="Picture Placeholder 8"/>
          <p:cNvSpPr>
            <a:spLocks noGrp="1"/>
          </p:cNvSpPr>
          <p:nvPr>
            <p:ph type="pic" sz="quarter" idx="15"/>
          </p:nvPr>
        </p:nvSpPr>
        <p:spPr>
          <a:xfrm>
            <a:off x="9125403" y="2399411"/>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19" name="Picture Placeholder 8"/>
          <p:cNvSpPr>
            <a:spLocks noGrp="1"/>
          </p:cNvSpPr>
          <p:nvPr>
            <p:ph type="pic" sz="quarter" idx="18"/>
          </p:nvPr>
        </p:nvSpPr>
        <p:spPr>
          <a:xfrm>
            <a:off x="2094649" y="2399411"/>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3" name="Slide Number Placeholder 2">
            <a:extLst>
              <a:ext uri="{FF2B5EF4-FFF2-40B4-BE49-F238E27FC236}">
                <a16:creationId xmlns:a16="http://schemas.microsoft.com/office/drawing/2014/main" id="{39E0391E-1FD6-42D4-8603-2E7B4E82A487}"/>
              </a:ext>
            </a:extLst>
          </p:cNvPr>
          <p:cNvSpPr>
            <a:spLocks noGrp="1"/>
          </p:cNvSpPr>
          <p:nvPr>
            <p:ph type="sldNum" sz="quarter" idx="19"/>
          </p:nvPr>
        </p:nvSpPr>
        <p:spPr/>
        <p:txBody>
          <a:bodyPr/>
          <a:lstStyle/>
          <a:p>
            <a:fld id="{0969892B-6FB2-445D-B6A4-8332FBFF141C}" type="slidenum">
              <a:rPr lang="en-US" smtClean="0"/>
              <a:pPr/>
              <a:t>‹#›</a:t>
            </a:fld>
            <a:endParaRPr lang="en-US" dirty="0"/>
          </a:p>
        </p:txBody>
      </p:sp>
      <p:sp>
        <p:nvSpPr>
          <p:cNvPr id="40" name="Text Placeholder 38">
            <a:extLst>
              <a:ext uri="{FF2B5EF4-FFF2-40B4-BE49-F238E27FC236}">
                <a16:creationId xmlns:a16="http://schemas.microsoft.com/office/drawing/2014/main" id="{96BB090F-2466-471B-BFA8-53E28B51A814}"/>
              </a:ext>
            </a:extLst>
          </p:cNvPr>
          <p:cNvSpPr>
            <a:spLocks noGrp="1"/>
          </p:cNvSpPr>
          <p:nvPr>
            <p:ph type="body" sz="quarter" idx="29" hasCustomPrompt="1"/>
          </p:nvPr>
        </p:nvSpPr>
        <p:spPr>
          <a:xfrm>
            <a:off x="4087886" y="3812676"/>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41" name="Text Placeholder 38">
            <a:extLst>
              <a:ext uri="{FF2B5EF4-FFF2-40B4-BE49-F238E27FC236}">
                <a16:creationId xmlns:a16="http://schemas.microsoft.com/office/drawing/2014/main" id="{84D01D62-0D75-496A-8D39-09500BA274AA}"/>
              </a:ext>
            </a:extLst>
          </p:cNvPr>
          <p:cNvSpPr>
            <a:spLocks noGrp="1"/>
          </p:cNvSpPr>
          <p:nvPr>
            <p:ph type="body" sz="quarter" idx="30" hasCustomPrompt="1"/>
          </p:nvPr>
        </p:nvSpPr>
        <p:spPr>
          <a:xfrm>
            <a:off x="6431709" y="3813357"/>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42" name="Text Placeholder 38">
            <a:extLst>
              <a:ext uri="{FF2B5EF4-FFF2-40B4-BE49-F238E27FC236}">
                <a16:creationId xmlns:a16="http://schemas.microsoft.com/office/drawing/2014/main" id="{F746F8E9-06CF-4028-846F-D3CDF1F4A0FA}"/>
              </a:ext>
            </a:extLst>
          </p:cNvPr>
          <p:cNvSpPr>
            <a:spLocks noGrp="1"/>
          </p:cNvSpPr>
          <p:nvPr>
            <p:ph type="body" sz="quarter" idx="31" hasCustomPrompt="1"/>
          </p:nvPr>
        </p:nvSpPr>
        <p:spPr>
          <a:xfrm>
            <a:off x="8783457" y="3813357"/>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9" name="Text Placeholder 38">
            <a:extLst>
              <a:ext uri="{FF2B5EF4-FFF2-40B4-BE49-F238E27FC236}">
                <a16:creationId xmlns:a16="http://schemas.microsoft.com/office/drawing/2014/main" id="{F05C58FF-1FE6-4C71-8463-BEECE98942F8}"/>
              </a:ext>
            </a:extLst>
          </p:cNvPr>
          <p:cNvSpPr>
            <a:spLocks noGrp="1"/>
          </p:cNvSpPr>
          <p:nvPr>
            <p:ph type="body" sz="quarter" idx="32" hasCustomPrompt="1"/>
          </p:nvPr>
        </p:nvSpPr>
        <p:spPr>
          <a:xfrm>
            <a:off x="1744062" y="3812676"/>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99565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Right - Two Blocks Stacked">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hasCustomPrompt="1"/>
          </p:nvPr>
        </p:nvSpPr>
        <p:spPr>
          <a:xfrm>
            <a:off x="1210312" y="3429002"/>
            <a:ext cx="4885689" cy="3428999"/>
          </a:xfrm>
          <a:prstGeom prst="rect">
            <a:avLst/>
          </a:prstGeom>
          <a:solidFill>
            <a:schemeClr val="tx1"/>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*OPTIONAL* Click icon to insert photo </a:t>
            </a:r>
            <a:br>
              <a:rPr lang="en-US" dirty="0"/>
            </a:br>
            <a:r>
              <a:rPr lang="en-US" dirty="0"/>
              <a:t>(this text will not appear in presentation mode)</a:t>
            </a:r>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7101841" y="946702"/>
            <a:ext cx="4079681" cy="1769202"/>
          </a:xfrm>
        </p:spPr>
        <p:txBody>
          <a:bodyPr anchor="b" anchorCtr="0"/>
          <a:lstStyle/>
          <a:p>
            <a:r>
              <a:rPr lang="en-US"/>
              <a:t>Click to edit Master title style</a:t>
            </a:r>
          </a:p>
        </p:txBody>
      </p:sp>
      <p:sp>
        <p:nvSpPr>
          <p:cNvPr id="6" name="Picture Placeholder 8">
            <a:extLst>
              <a:ext uri="{FF2B5EF4-FFF2-40B4-BE49-F238E27FC236}">
                <a16:creationId xmlns:a16="http://schemas.microsoft.com/office/drawing/2014/main" id="{0E9354BC-A38D-49AC-B33C-37DBC74E7647}"/>
              </a:ext>
            </a:extLst>
          </p:cNvPr>
          <p:cNvSpPr>
            <a:spLocks noGrp="1"/>
          </p:cNvSpPr>
          <p:nvPr>
            <p:ph type="pic" sz="quarter" idx="14" hasCustomPrompt="1"/>
          </p:nvPr>
        </p:nvSpPr>
        <p:spPr>
          <a:xfrm>
            <a:off x="1210312" y="2"/>
            <a:ext cx="4885689" cy="3428999"/>
          </a:xfrm>
          <a:prstGeom prst="rect">
            <a:avLst/>
          </a:prstGeom>
          <a:solidFill>
            <a:schemeClr val="bg2"/>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*OPTIONAL* Click icon to insert photo </a:t>
            </a:r>
            <a:br>
              <a:rPr lang="en-US" dirty="0"/>
            </a:br>
            <a:r>
              <a:rPr lang="en-US" dirty="0"/>
              <a:t>(this text will not appear in presentation mode)</a:t>
            </a:r>
          </a:p>
        </p:txBody>
      </p:sp>
      <p:sp>
        <p:nvSpPr>
          <p:cNvPr id="4" name="Slide Number Placeholder 3">
            <a:extLst>
              <a:ext uri="{FF2B5EF4-FFF2-40B4-BE49-F238E27FC236}">
                <a16:creationId xmlns:a16="http://schemas.microsoft.com/office/drawing/2014/main" id="{31B1D169-2724-4FD3-8015-463BF8AB22A3}"/>
              </a:ext>
            </a:extLst>
          </p:cNvPr>
          <p:cNvSpPr>
            <a:spLocks noGrp="1"/>
          </p:cNvSpPr>
          <p:nvPr>
            <p:ph type="sldNum" sz="quarter" idx="15"/>
          </p:nvPr>
        </p:nvSpPr>
        <p:spPr/>
        <p:txBody>
          <a:bodyPr/>
          <a:lstStyle/>
          <a:p>
            <a:fld id="{0969892B-6FB2-445D-B6A4-8332FBFF141C}" type="slidenum">
              <a:rPr lang="en-US" smtClean="0"/>
              <a:pPr/>
              <a:t>‹#›</a:t>
            </a:fld>
            <a:endParaRPr lang="en-US" dirty="0"/>
          </a:p>
        </p:txBody>
      </p:sp>
      <p:sp>
        <p:nvSpPr>
          <p:cNvPr id="7" name="Text Placeholder 3">
            <a:extLst>
              <a:ext uri="{FF2B5EF4-FFF2-40B4-BE49-F238E27FC236}">
                <a16:creationId xmlns:a16="http://schemas.microsoft.com/office/drawing/2014/main" id="{9A9D8E24-030E-4417-BB5C-76E4A3A44A43}"/>
              </a:ext>
            </a:extLst>
          </p:cNvPr>
          <p:cNvSpPr>
            <a:spLocks noGrp="1"/>
          </p:cNvSpPr>
          <p:nvPr>
            <p:ph type="body" sz="quarter" idx="18" hasCustomPrompt="1"/>
          </p:nvPr>
        </p:nvSpPr>
        <p:spPr>
          <a:xfrm>
            <a:off x="7101840" y="3169779"/>
            <a:ext cx="4079680" cy="3026306"/>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7140041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4 Circle Photos with Text and Background Image">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10B58E-1BDA-4DC5-812F-F1A7F9995AA6}"/>
              </a:ext>
            </a:extLst>
          </p:cNvPr>
          <p:cNvSpPr>
            <a:spLocks noGrp="1"/>
          </p:cNvSpPr>
          <p:nvPr>
            <p:ph type="title"/>
          </p:nvPr>
        </p:nvSpPr>
        <p:spPr>
          <a:xfrm>
            <a:off x="1037288" y="550598"/>
            <a:ext cx="9980337" cy="1249845"/>
          </a:xfrm>
        </p:spPr>
        <p:txBody>
          <a:bodyPr anchor="b" anchorCtr="0"/>
          <a:lstStyle>
            <a:lvl1pPr algn="ctr">
              <a:defRPr>
                <a:solidFill>
                  <a:schemeClr val="bg2"/>
                </a:solidFill>
              </a:defRPr>
            </a:lvl1pPr>
          </a:lstStyle>
          <a:p>
            <a:r>
              <a:rPr lang="en-US"/>
              <a:t>Click to edit Master title style</a:t>
            </a:r>
          </a:p>
        </p:txBody>
      </p:sp>
      <p:sp>
        <p:nvSpPr>
          <p:cNvPr id="17" name="Picture Placeholder 4">
            <a:extLst>
              <a:ext uri="{FF2B5EF4-FFF2-40B4-BE49-F238E27FC236}">
                <a16:creationId xmlns:a16="http://schemas.microsoft.com/office/drawing/2014/main" id="{D6606D77-A67F-4ADB-949F-66533FC0A311}"/>
              </a:ext>
            </a:extLst>
          </p:cNvPr>
          <p:cNvSpPr>
            <a:spLocks noGrp="1"/>
          </p:cNvSpPr>
          <p:nvPr>
            <p:ph type="pic" sz="quarter" idx="22"/>
          </p:nvPr>
        </p:nvSpPr>
        <p:spPr>
          <a:xfrm>
            <a:off x="1774359"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endParaRPr lang="en-US" dirty="0"/>
          </a:p>
        </p:txBody>
      </p:sp>
      <p:sp>
        <p:nvSpPr>
          <p:cNvPr id="18" name="Picture Placeholder 4">
            <a:extLst>
              <a:ext uri="{FF2B5EF4-FFF2-40B4-BE49-F238E27FC236}">
                <a16:creationId xmlns:a16="http://schemas.microsoft.com/office/drawing/2014/main" id="{C770B54F-55A3-402D-9B0F-DAC6DBC6E07B}"/>
              </a:ext>
            </a:extLst>
          </p:cNvPr>
          <p:cNvSpPr>
            <a:spLocks noGrp="1"/>
          </p:cNvSpPr>
          <p:nvPr>
            <p:ph type="pic" sz="quarter" idx="23"/>
          </p:nvPr>
        </p:nvSpPr>
        <p:spPr>
          <a:xfrm>
            <a:off x="4022894"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endParaRPr lang="en-US" dirty="0"/>
          </a:p>
        </p:txBody>
      </p:sp>
      <p:sp>
        <p:nvSpPr>
          <p:cNvPr id="19" name="Picture Placeholder 4">
            <a:extLst>
              <a:ext uri="{FF2B5EF4-FFF2-40B4-BE49-F238E27FC236}">
                <a16:creationId xmlns:a16="http://schemas.microsoft.com/office/drawing/2014/main" id="{FA92C845-76C4-4C4C-8B69-9ACEC630DA4E}"/>
              </a:ext>
            </a:extLst>
          </p:cNvPr>
          <p:cNvSpPr>
            <a:spLocks noGrp="1"/>
          </p:cNvSpPr>
          <p:nvPr>
            <p:ph type="pic" sz="quarter" idx="24"/>
          </p:nvPr>
        </p:nvSpPr>
        <p:spPr>
          <a:xfrm>
            <a:off x="6267473"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endParaRPr lang="en-US" dirty="0"/>
          </a:p>
        </p:txBody>
      </p:sp>
      <p:sp>
        <p:nvSpPr>
          <p:cNvPr id="20" name="Picture Placeholder 4">
            <a:extLst>
              <a:ext uri="{FF2B5EF4-FFF2-40B4-BE49-F238E27FC236}">
                <a16:creationId xmlns:a16="http://schemas.microsoft.com/office/drawing/2014/main" id="{377DF013-4263-46B2-845A-C06F744B5B06}"/>
              </a:ext>
            </a:extLst>
          </p:cNvPr>
          <p:cNvSpPr>
            <a:spLocks noGrp="1"/>
          </p:cNvSpPr>
          <p:nvPr>
            <p:ph type="pic" sz="quarter" idx="25"/>
          </p:nvPr>
        </p:nvSpPr>
        <p:spPr>
          <a:xfrm>
            <a:off x="8519965"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endParaRPr lang="en-US" dirty="0"/>
          </a:p>
        </p:txBody>
      </p:sp>
      <p:sp>
        <p:nvSpPr>
          <p:cNvPr id="5" name="Slide Number Placeholder 4">
            <a:extLst>
              <a:ext uri="{FF2B5EF4-FFF2-40B4-BE49-F238E27FC236}">
                <a16:creationId xmlns:a16="http://schemas.microsoft.com/office/drawing/2014/main" id="{11F597EA-B5A5-48F4-89AC-CC7BBB03044C}"/>
              </a:ext>
            </a:extLst>
          </p:cNvPr>
          <p:cNvSpPr>
            <a:spLocks noGrp="1"/>
          </p:cNvSpPr>
          <p:nvPr>
            <p:ph type="sldNum" sz="quarter" idx="26"/>
          </p:nvPr>
        </p:nvSpPr>
        <p:spPr>
          <a:xfrm>
            <a:off x="1" y="6356352"/>
            <a:ext cx="1003852" cy="365125"/>
          </a:xfrm>
        </p:spPr>
        <p:txBody>
          <a:bodyPr/>
          <a:lstStyle>
            <a:lvl1pPr>
              <a:defRPr>
                <a:solidFill>
                  <a:schemeClr val="bg2"/>
                </a:solidFill>
              </a:defRPr>
            </a:lvl1pPr>
          </a:lstStyle>
          <a:p>
            <a:fld id="{0969892B-6FB2-445D-B6A4-8332FBFF141C}" type="slidenum">
              <a:rPr lang="en-US" smtClean="0"/>
              <a:pPr/>
              <a:t>‹#›</a:t>
            </a:fld>
            <a:endParaRPr lang="en-US" dirty="0"/>
          </a:p>
        </p:txBody>
      </p:sp>
      <p:sp>
        <p:nvSpPr>
          <p:cNvPr id="10" name="Text Placeholder 38">
            <a:extLst>
              <a:ext uri="{FF2B5EF4-FFF2-40B4-BE49-F238E27FC236}">
                <a16:creationId xmlns:a16="http://schemas.microsoft.com/office/drawing/2014/main" id="{D0024B53-DFBD-4ECF-9EAE-E1E1C270B621}"/>
              </a:ext>
            </a:extLst>
          </p:cNvPr>
          <p:cNvSpPr>
            <a:spLocks noGrp="1"/>
          </p:cNvSpPr>
          <p:nvPr>
            <p:ph type="body" sz="quarter" idx="28" hasCustomPrompt="1"/>
          </p:nvPr>
        </p:nvSpPr>
        <p:spPr>
          <a:xfrm>
            <a:off x="1757365" y="4376143"/>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1" name="Text Placeholder 38">
            <a:extLst>
              <a:ext uri="{FF2B5EF4-FFF2-40B4-BE49-F238E27FC236}">
                <a16:creationId xmlns:a16="http://schemas.microsoft.com/office/drawing/2014/main" id="{F9B5FD3E-BA77-4650-AB68-D8C44BF13B5C}"/>
              </a:ext>
            </a:extLst>
          </p:cNvPr>
          <p:cNvSpPr>
            <a:spLocks noGrp="1"/>
          </p:cNvSpPr>
          <p:nvPr>
            <p:ph type="body" sz="quarter" idx="29" hasCustomPrompt="1"/>
          </p:nvPr>
        </p:nvSpPr>
        <p:spPr>
          <a:xfrm>
            <a:off x="4087886" y="4376143"/>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2" name="Text Placeholder 38">
            <a:extLst>
              <a:ext uri="{FF2B5EF4-FFF2-40B4-BE49-F238E27FC236}">
                <a16:creationId xmlns:a16="http://schemas.microsoft.com/office/drawing/2014/main" id="{C92D60A7-6AC2-476B-85F2-D77CB5789D36}"/>
              </a:ext>
            </a:extLst>
          </p:cNvPr>
          <p:cNvSpPr>
            <a:spLocks noGrp="1"/>
          </p:cNvSpPr>
          <p:nvPr>
            <p:ph type="body" sz="quarter" idx="30" hasCustomPrompt="1"/>
          </p:nvPr>
        </p:nvSpPr>
        <p:spPr>
          <a:xfrm>
            <a:off x="6431709" y="4376824"/>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3" name="Text Placeholder 38">
            <a:extLst>
              <a:ext uri="{FF2B5EF4-FFF2-40B4-BE49-F238E27FC236}">
                <a16:creationId xmlns:a16="http://schemas.microsoft.com/office/drawing/2014/main" id="{E4D14BAF-BBA6-472C-8106-972F8A5E6FCA}"/>
              </a:ext>
            </a:extLst>
          </p:cNvPr>
          <p:cNvSpPr>
            <a:spLocks noGrp="1"/>
          </p:cNvSpPr>
          <p:nvPr>
            <p:ph type="body" sz="quarter" idx="31" hasCustomPrompt="1"/>
          </p:nvPr>
        </p:nvSpPr>
        <p:spPr>
          <a:xfrm>
            <a:off x="8783457" y="4376824"/>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6809711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Images Staggered">
    <p:spTree>
      <p:nvGrpSpPr>
        <p:cNvPr id="1" name=""/>
        <p:cNvGrpSpPr/>
        <p:nvPr/>
      </p:nvGrpSpPr>
      <p:grpSpPr>
        <a:xfrm>
          <a:off x="0" y="0"/>
          <a:ext cx="0" cy="0"/>
          <a:chOff x="0" y="0"/>
          <a:chExt cx="0" cy="0"/>
        </a:xfrm>
      </p:grpSpPr>
      <p:sp>
        <p:nvSpPr>
          <p:cNvPr id="2" name="Title 1"/>
          <p:cNvSpPr>
            <a:spLocks noGrp="1"/>
          </p:cNvSpPr>
          <p:nvPr>
            <p:ph type="title"/>
          </p:nvPr>
        </p:nvSpPr>
        <p:spPr>
          <a:xfrm>
            <a:off x="1009332" y="3444240"/>
            <a:ext cx="4057016" cy="3413760"/>
          </a:xfrm>
        </p:spPr>
        <p:txBody>
          <a:bodyPr anchor="ctr" anchorCtr="0"/>
          <a:lstStyle/>
          <a:p>
            <a:r>
              <a:rPr lang="en-US"/>
              <a:t>Click to edit Master title style</a:t>
            </a:r>
          </a:p>
        </p:txBody>
      </p:sp>
      <p:sp>
        <p:nvSpPr>
          <p:cNvPr id="6" name="Picture Placeholder 8"/>
          <p:cNvSpPr>
            <a:spLocks noGrp="1"/>
          </p:cNvSpPr>
          <p:nvPr>
            <p:ph type="pic" sz="quarter" idx="14" hasCustomPrompt="1"/>
          </p:nvPr>
        </p:nvSpPr>
        <p:spPr>
          <a:xfrm>
            <a:off x="3037840" y="0"/>
            <a:ext cx="3058160" cy="3444240"/>
          </a:xfrm>
          <a:prstGeom prst="rect">
            <a:avLst/>
          </a:prstGeom>
          <a:gradFill>
            <a:gsLst>
              <a:gs pos="0">
                <a:schemeClr val="tx1">
                  <a:alpha val="40000"/>
                </a:schemeClr>
              </a:gs>
              <a:gs pos="99000">
                <a:schemeClr val="tx1">
                  <a:alpha val="20000"/>
                </a:schemeClr>
              </a:gs>
            </a:gsLst>
            <a:lin ang="5400000" scaled="1"/>
          </a:gradFill>
          <a:ln>
            <a:noFill/>
          </a:ln>
          <a:effectLst>
            <a:outerShdw blurRad="762000" dist="254000" dir="5400000" algn="t" rotWithShape="0">
              <a:prstClr val="black">
                <a:alpha val="30000"/>
              </a:prstClr>
            </a:outerShdw>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5" name="Picture Placeholder 8"/>
          <p:cNvSpPr>
            <a:spLocks noGrp="1"/>
          </p:cNvSpPr>
          <p:nvPr>
            <p:ph type="pic" sz="quarter" idx="13" hasCustomPrompt="1"/>
          </p:nvPr>
        </p:nvSpPr>
        <p:spPr>
          <a:xfrm>
            <a:off x="6085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hasCustomPrompt="1"/>
          </p:nvPr>
        </p:nvSpPr>
        <p:spPr>
          <a:xfrm>
            <a:off x="9133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7" name="Text Placeholder 3">
            <a:extLst>
              <a:ext uri="{FF2B5EF4-FFF2-40B4-BE49-F238E27FC236}">
                <a16:creationId xmlns:a16="http://schemas.microsoft.com/office/drawing/2014/main" id="{0B5C2248-71C6-4907-86BB-94F087D908AA}"/>
              </a:ext>
            </a:extLst>
          </p:cNvPr>
          <p:cNvSpPr>
            <a:spLocks noGrp="1"/>
          </p:cNvSpPr>
          <p:nvPr>
            <p:ph type="body" sz="quarter" idx="18" hasCustomPrompt="1"/>
          </p:nvPr>
        </p:nvSpPr>
        <p:spPr>
          <a:xfrm>
            <a:off x="7094551" y="0"/>
            <a:ext cx="4137556" cy="3429000"/>
          </a:xfrm>
        </p:spPr>
        <p:txBody>
          <a:bodyPr anchor="ctr" anchorCtr="0">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1047132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Right - Narrow Block Left">
    <p:spTree>
      <p:nvGrpSpPr>
        <p:cNvPr id="1" name=""/>
        <p:cNvGrpSpPr/>
        <p:nvPr/>
      </p:nvGrpSpPr>
      <p:grpSpPr>
        <a:xfrm>
          <a:off x="0" y="0"/>
          <a:ext cx="0" cy="0"/>
          <a:chOff x="0" y="0"/>
          <a:chExt cx="0" cy="0"/>
        </a:xfrm>
      </p:grpSpPr>
      <p:sp>
        <p:nvSpPr>
          <p:cNvPr id="4" name="Picture Placeholder 8"/>
          <p:cNvSpPr>
            <a:spLocks noGrp="1"/>
          </p:cNvSpPr>
          <p:nvPr>
            <p:ph type="pic" sz="quarter" idx="12" hasCustomPrompt="1"/>
          </p:nvPr>
        </p:nvSpPr>
        <p:spPr>
          <a:xfrm>
            <a:off x="1016000" y="0"/>
            <a:ext cx="3058160" cy="6858000"/>
          </a:xfrm>
          <a:prstGeom prst="rect">
            <a:avLst/>
          </a:prstGeom>
          <a:solidFill>
            <a:schemeClr val="tx1"/>
          </a:soli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*OPTIONAL* Click icon to insert photo </a:t>
            </a:r>
            <a:br>
              <a:rPr lang="en-US" dirty="0"/>
            </a:br>
            <a:r>
              <a:rPr lang="en-US" dirty="0"/>
              <a:t>(this text will not appear in presentation mode)</a:t>
            </a:r>
          </a:p>
        </p:txBody>
      </p:sp>
      <p:sp>
        <p:nvSpPr>
          <p:cNvPr id="6" name="Title 1">
            <a:extLst>
              <a:ext uri="{FF2B5EF4-FFF2-40B4-BE49-F238E27FC236}">
                <a16:creationId xmlns:a16="http://schemas.microsoft.com/office/drawing/2014/main" id="{6BA3C448-7127-4C1F-83F9-532BB7FF5ED7}"/>
              </a:ext>
            </a:extLst>
          </p:cNvPr>
          <p:cNvSpPr>
            <a:spLocks noGrp="1"/>
          </p:cNvSpPr>
          <p:nvPr>
            <p:ph type="title"/>
          </p:nvPr>
        </p:nvSpPr>
        <p:spPr>
          <a:xfrm>
            <a:off x="5067300" y="789710"/>
            <a:ext cx="6114221" cy="1406839"/>
          </a:xfrm>
        </p:spPr>
        <p:txBody>
          <a:bodyPr anchor="b" anchorCtr="0"/>
          <a:lstStyle/>
          <a:p>
            <a:r>
              <a:rPr lang="en-US"/>
              <a:t>Click to edit Master title</a:t>
            </a:r>
          </a:p>
        </p:txBody>
      </p:sp>
      <p:sp>
        <p:nvSpPr>
          <p:cNvPr id="8" name="Text Placeholder 3">
            <a:extLst>
              <a:ext uri="{FF2B5EF4-FFF2-40B4-BE49-F238E27FC236}">
                <a16:creationId xmlns:a16="http://schemas.microsoft.com/office/drawing/2014/main" id="{F76545C7-52B4-48BA-8325-AE6ADF326ED4}"/>
              </a:ext>
            </a:extLst>
          </p:cNvPr>
          <p:cNvSpPr>
            <a:spLocks noGrp="1"/>
          </p:cNvSpPr>
          <p:nvPr>
            <p:ph type="body" sz="quarter" idx="18" hasCustomPrompt="1"/>
          </p:nvPr>
        </p:nvSpPr>
        <p:spPr>
          <a:xfrm>
            <a:off x="5067300" y="2597728"/>
            <a:ext cx="6114221" cy="3470564"/>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07349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6AB654-5F1A-450A-B21D-BC068F9BCC5A}"/>
              </a:ext>
            </a:extLst>
          </p:cNvPr>
          <p:cNvSpPr>
            <a:spLocks noGrp="1"/>
          </p:cNvSpPr>
          <p:nvPr>
            <p:ph type="sldNum" sz="quarter" idx="10"/>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9579650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Left - Title Above Block">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4"/>
            <a:ext cx="4067176" cy="1249845"/>
          </a:xfrm>
        </p:spPr>
        <p:txBody>
          <a:bodyPr/>
          <a:lstStyle/>
          <a:p>
            <a:r>
              <a:rPr lang="en-US"/>
              <a:t>Click to edit Master title style</a:t>
            </a:r>
          </a:p>
        </p:txBody>
      </p:sp>
      <p:sp>
        <p:nvSpPr>
          <p:cNvPr id="5" name="Picture Placeholder 8"/>
          <p:cNvSpPr>
            <a:spLocks noGrp="1"/>
          </p:cNvSpPr>
          <p:nvPr>
            <p:ph type="pic" sz="quarter" idx="13" hasCustomPrompt="1"/>
          </p:nvPr>
        </p:nvSpPr>
        <p:spPr>
          <a:xfrm>
            <a:off x="2028825" y="3429000"/>
            <a:ext cx="4067176" cy="3429000"/>
          </a:xfrm>
          <a:prstGeom prst="rect">
            <a:avLst/>
          </a:prstGeom>
          <a:solidFill>
            <a:schemeClr val="tx1"/>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*OPTIONAL* Click icon to insert photo </a:t>
            </a:r>
            <a:br>
              <a:rPr lang="en-US" dirty="0"/>
            </a:br>
            <a:r>
              <a:rPr lang="en-US" dirty="0"/>
              <a:t>(this text will not appear in presentation mode)</a:t>
            </a:r>
          </a:p>
        </p:txBody>
      </p:sp>
      <p:sp>
        <p:nvSpPr>
          <p:cNvPr id="6" name="Text Placeholder 3">
            <a:extLst>
              <a:ext uri="{FF2B5EF4-FFF2-40B4-BE49-F238E27FC236}">
                <a16:creationId xmlns:a16="http://schemas.microsoft.com/office/drawing/2014/main" id="{6A2D9993-96B7-4F61-8127-49372BACA4F2}"/>
              </a:ext>
            </a:extLst>
          </p:cNvPr>
          <p:cNvSpPr>
            <a:spLocks noGrp="1"/>
          </p:cNvSpPr>
          <p:nvPr>
            <p:ph type="body" sz="quarter" idx="18" hasCustomPrompt="1"/>
          </p:nvPr>
        </p:nvSpPr>
        <p:spPr>
          <a:xfrm>
            <a:off x="7197919" y="1206010"/>
            <a:ext cx="3879851" cy="5016776"/>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8315381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Left - Narrow Block Right">
    <p:spTree>
      <p:nvGrpSpPr>
        <p:cNvPr id="1" name=""/>
        <p:cNvGrpSpPr/>
        <p:nvPr/>
      </p:nvGrpSpPr>
      <p:grpSpPr>
        <a:xfrm>
          <a:off x="0" y="0"/>
          <a:ext cx="0" cy="0"/>
          <a:chOff x="0" y="0"/>
          <a:chExt cx="0" cy="0"/>
        </a:xfrm>
      </p:grpSpPr>
      <p:sp>
        <p:nvSpPr>
          <p:cNvPr id="2" name="Title 1"/>
          <p:cNvSpPr>
            <a:spLocks noGrp="1"/>
          </p:cNvSpPr>
          <p:nvPr>
            <p:ph type="title"/>
          </p:nvPr>
        </p:nvSpPr>
        <p:spPr>
          <a:xfrm>
            <a:off x="996237" y="946704"/>
            <a:ext cx="5991417" cy="1249845"/>
          </a:xfrm>
        </p:spPr>
        <p:txBody>
          <a:bodyPr anchor="b" anchorCtr="0"/>
          <a:lstStyle/>
          <a:p>
            <a:r>
              <a:rPr lang="en-US"/>
              <a:t>Click to edit Master title style</a:t>
            </a:r>
          </a:p>
        </p:txBody>
      </p:sp>
      <p:sp>
        <p:nvSpPr>
          <p:cNvPr id="5" name="Picture Placeholder 8"/>
          <p:cNvSpPr>
            <a:spLocks noGrp="1"/>
          </p:cNvSpPr>
          <p:nvPr>
            <p:ph type="pic" sz="quarter" idx="13" hasCustomPrompt="1"/>
          </p:nvPr>
        </p:nvSpPr>
        <p:spPr>
          <a:xfrm>
            <a:off x="8124823" y="0"/>
            <a:ext cx="4067176" cy="6858000"/>
          </a:xfrm>
          <a:prstGeom prst="rect">
            <a:avLst/>
          </a:prstGeom>
          <a:solidFill>
            <a:schemeClr val="tx1"/>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*OPTIONAL* Click icon to insert photo </a:t>
            </a:r>
            <a:br>
              <a:rPr lang="en-US" dirty="0"/>
            </a:br>
            <a:r>
              <a:rPr lang="en-US" dirty="0"/>
              <a:t>(this text will not appear in presentation mode)</a:t>
            </a:r>
          </a:p>
        </p:txBody>
      </p:sp>
      <p:sp>
        <p:nvSpPr>
          <p:cNvPr id="6" name="Text Placeholder 3">
            <a:extLst>
              <a:ext uri="{FF2B5EF4-FFF2-40B4-BE49-F238E27FC236}">
                <a16:creationId xmlns:a16="http://schemas.microsoft.com/office/drawing/2014/main" id="{65011AF5-4E5D-4C3C-86E8-9F3CA954AADA}"/>
              </a:ext>
            </a:extLst>
          </p:cNvPr>
          <p:cNvSpPr>
            <a:spLocks noGrp="1"/>
          </p:cNvSpPr>
          <p:nvPr>
            <p:ph type="body" sz="quarter" idx="18" hasCustomPrompt="1"/>
          </p:nvPr>
        </p:nvSpPr>
        <p:spPr>
          <a:xfrm>
            <a:off x="1003852" y="2769251"/>
            <a:ext cx="5991416" cy="3249413"/>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6604254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rge Heading with Block">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FE9F0-BA58-4BBD-AE85-AB147AA6B769}"/>
              </a:ext>
            </a:extLst>
          </p:cNvPr>
          <p:cNvSpPr>
            <a:spLocks noGrp="1"/>
          </p:cNvSpPr>
          <p:nvPr>
            <p:ph type="sldNum" sz="quarter" idx="10"/>
          </p:nvPr>
        </p:nvSpPr>
        <p:spPr/>
        <p:txBody>
          <a:bodyPr/>
          <a:lstStyle/>
          <a:p>
            <a:fld id="{0969892B-6FB2-445D-B6A4-8332FBFF141C}" type="slidenum">
              <a:rPr lang="en-US" smtClean="0"/>
              <a:pPr/>
              <a:t>‹#›</a:t>
            </a:fld>
            <a:endParaRPr lang="en-US" dirty="0"/>
          </a:p>
        </p:txBody>
      </p:sp>
      <p:sp>
        <p:nvSpPr>
          <p:cNvPr id="8" name="Picture Placeholder 8">
            <a:extLst>
              <a:ext uri="{FF2B5EF4-FFF2-40B4-BE49-F238E27FC236}">
                <a16:creationId xmlns:a16="http://schemas.microsoft.com/office/drawing/2014/main" id="{287AE1ED-33FF-4C21-9E2D-A9D2A44177AC}"/>
              </a:ext>
            </a:extLst>
          </p:cNvPr>
          <p:cNvSpPr>
            <a:spLocks noGrp="1"/>
          </p:cNvSpPr>
          <p:nvPr>
            <p:ph type="pic" sz="quarter" idx="15" hasCustomPrompt="1"/>
          </p:nvPr>
        </p:nvSpPr>
        <p:spPr>
          <a:xfrm>
            <a:off x="6096001" y="-30480"/>
            <a:ext cx="6085840" cy="6888480"/>
          </a:xfrm>
          <a:prstGeom prst="rect">
            <a:avLst/>
          </a:prstGeom>
          <a:solidFill>
            <a:schemeClr val="tx1"/>
          </a:solidFill>
          <a:ln>
            <a:noFill/>
          </a:ln>
        </p:spPr>
        <p:txBody>
          <a:bodyPr wrap="square" anchor="ctr">
            <a:noAutofit/>
          </a:bodyPr>
          <a:lstStyle>
            <a:lvl1pPr algn="ctr">
              <a:lnSpc>
                <a:spcPct val="100000"/>
              </a:lnSpc>
              <a:defRPr sz="2000" i="0">
                <a:solidFill>
                  <a:schemeClr val="bg2"/>
                </a:solidFill>
              </a:defRPr>
            </a:lvl1pPr>
          </a:lstStyle>
          <a:p>
            <a:r>
              <a:rPr lang="en-US" dirty="0"/>
              <a:t>*OPTIONAL* Click icon to insert photo </a:t>
            </a:r>
            <a:br>
              <a:rPr lang="en-US" dirty="0"/>
            </a:br>
            <a:r>
              <a:rPr lang="en-US" dirty="0"/>
              <a:t>(this text will not appear in presentation mode)</a:t>
            </a:r>
          </a:p>
        </p:txBody>
      </p:sp>
      <p:sp>
        <p:nvSpPr>
          <p:cNvPr id="9" name="Title 1">
            <a:extLst>
              <a:ext uri="{FF2B5EF4-FFF2-40B4-BE49-F238E27FC236}">
                <a16:creationId xmlns:a16="http://schemas.microsoft.com/office/drawing/2014/main" id="{9DCE877B-ADBD-47CC-9DCB-676BF6E95BAF}"/>
              </a:ext>
            </a:extLst>
          </p:cNvPr>
          <p:cNvSpPr>
            <a:spLocks noGrp="1"/>
          </p:cNvSpPr>
          <p:nvPr>
            <p:ph type="title"/>
          </p:nvPr>
        </p:nvSpPr>
        <p:spPr>
          <a:xfrm>
            <a:off x="1024971" y="1175303"/>
            <a:ext cx="10146612" cy="1647411"/>
          </a:xfrm>
          <a:effectLst>
            <a:outerShdw blurRad="139700" dist="50800" dir="5400000" algn="t" rotWithShape="0">
              <a:prstClr val="black">
                <a:alpha val="14000"/>
              </a:prstClr>
            </a:outerShdw>
          </a:effectLst>
        </p:spPr>
        <p:txBody>
          <a:bodyPr/>
          <a:lstStyle>
            <a:lvl1pPr>
              <a:defRPr sz="12000" b="1" i="0">
                <a:solidFill>
                  <a:schemeClr val="accent1"/>
                </a:solidFill>
                <a:latin typeface="+mj-lt"/>
                <a:ea typeface="Montserrat Black" charset="0"/>
                <a:cs typeface="Montserrat Black" charset="0"/>
              </a:defRPr>
            </a:lvl1pPr>
          </a:lstStyle>
          <a:p>
            <a:r>
              <a:rPr lang="en-US"/>
              <a:t>Click to edit</a:t>
            </a:r>
          </a:p>
        </p:txBody>
      </p:sp>
      <p:sp>
        <p:nvSpPr>
          <p:cNvPr id="10" name="Text Placeholder 3">
            <a:extLst>
              <a:ext uri="{FF2B5EF4-FFF2-40B4-BE49-F238E27FC236}">
                <a16:creationId xmlns:a16="http://schemas.microsoft.com/office/drawing/2014/main" id="{4C7EA147-7124-4592-947A-9072059DFD28}"/>
              </a:ext>
            </a:extLst>
          </p:cNvPr>
          <p:cNvSpPr>
            <a:spLocks noGrp="1"/>
          </p:cNvSpPr>
          <p:nvPr>
            <p:ph type="body" sz="quarter" idx="18" hasCustomPrompt="1"/>
          </p:nvPr>
        </p:nvSpPr>
        <p:spPr>
          <a:xfrm>
            <a:off x="1003852" y="3429000"/>
            <a:ext cx="4141355" cy="2535072"/>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012831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 Dark Blu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EDCE42-A267-46CD-ABF2-A11D9062366E}"/>
              </a:ext>
            </a:extLst>
          </p:cNvPr>
          <p:cNvSpPr>
            <a:spLocks noGrp="1"/>
          </p:cNvSpPr>
          <p:nvPr>
            <p:ph type="sldNum" sz="quarter" idx="10"/>
          </p:nvPr>
        </p:nvSpPr>
        <p:spPr/>
        <p:txBody>
          <a:bodyPr/>
          <a:lstStyle/>
          <a:p>
            <a:fld id="{0969892B-6FB2-445D-B6A4-8332FBFF141C}" type="slidenum">
              <a:rPr lang="en-US" smtClean="0"/>
              <a:pPr/>
              <a:t>‹#›</a:t>
            </a:fld>
            <a:endParaRPr lang="en-US" dirty="0"/>
          </a:p>
        </p:txBody>
      </p:sp>
      <p:sp>
        <p:nvSpPr>
          <p:cNvPr id="4" name="Rectangle 3">
            <a:extLst>
              <a:ext uri="{FF2B5EF4-FFF2-40B4-BE49-F238E27FC236}">
                <a16:creationId xmlns:a16="http://schemas.microsoft.com/office/drawing/2014/main" id="{4E07A530-64AB-4D9E-8E0E-7F298B086FA8}"/>
              </a:ext>
            </a:extLst>
          </p:cNvPr>
          <p:cNvSpPr/>
          <p:nvPr userDrawn="1"/>
        </p:nvSpPr>
        <p:spPr>
          <a:xfrm>
            <a:off x="1227693" y="740231"/>
            <a:ext cx="10964307" cy="6117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Freeform 16">
            <a:extLst>
              <a:ext uri="{FF2B5EF4-FFF2-40B4-BE49-F238E27FC236}">
                <a16:creationId xmlns:a16="http://schemas.microsoft.com/office/drawing/2014/main" id="{3744CC5F-1AF2-44A3-A943-755E519DB23C}"/>
              </a:ext>
            </a:extLst>
          </p:cNvPr>
          <p:cNvSpPr/>
          <p:nvPr userDrawn="1"/>
        </p:nvSpPr>
        <p:spPr>
          <a:xfrm rot="16200000" flipH="1" flipV="1">
            <a:off x="1901819" y="1209340"/>
            <a:ext cx="1068080" cy="914400"/>
          </a:xfrm>
          <a:custGeom>
            <a:avLst/>
            <a:gdLst>
              <a:gd name="connsiteX0" fmla="*/ 0 w 1068080"/>
              <a:gd name="connsiteY0" fmla="*/ 914400 h 914400"/>
              <a:gd name="connsiteX1" fmla="*/ 0 w 1068080"/>
              <a:gd name="connsiteY1" fmla="*/ 0 h 914400"/>
              <a:gd name="connsiteX2" fmla="*/ 914400 w 1068080"/>
              <a:gd name="connsiteY2" fmla="*/ 0 h 914400"/>
              <a:gd name="connsiteX3" fmla="*/ 914400 w 1068080"/>
              <a:gd name="connsiteY3" fmla="*/ 760720 h 914400"/>
              <a:gd name="connsiteX4" fmla="*/ 1068080 w 1068080"/>
              <a:gd name="connsiteY4" fmla="*/ 914400 h 914400"/>
              <a:gd name="connsiteX5" fmla="*/ 914400 w 1068080"/>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080" h="914400">
                <a:moveTo>
                  <a:pt x="0" y="914400"/>
                </a:moveTo>
                <a:lnTo>
                  <a:pt x="0" y="0"/>
                </a:lnTo>
                <a:lnTo>
                  <a:pt x="914400" y="0"/>
                </a:lnTo>
                <a:lnTo>
                  <a:pt x="914400" y="760720"/>
                </a:lnTo>
                <a:lnTo>
                  <a:pt x="1068080" y="914400"/>
                </a:lnTo>
                <a:lnTo>
                  <a:pt x="914400" y="914400"/>
                </a:lnTo>
                <a:close/>
              </a:path>
            </a:pathLst>
          </a:custGeom>
          <a:solidFill>
            <a:schemeClr val="accent1"/>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800" dirty="0"/>
          </a:p>
        </p:txBody>
      </p:sp>
      <p:pic>
        <p:nvPicPr>
          <p:cNvPr id="7" name="Graphic 6" descr="Open quotation mark">
            <a:extLst>
              <a:ext uri="{FF2B5EF4-FFF2-40B4-BE49-F238E27FC236}">
                <a16:creationId xmlns:a16="http://schemas.microsoft.com/office/drawing/2014/main" id="{53568F02-B8B7-44B8-AFF8-E4738BE3FE3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78659" y="1132500"/>
            <a:ext cx="914400" cy="914400"/>
          </a:xfrm>
          <a:prstGeom prst="rect">
            <a:avLst/>
          </a:prstGeom>
        </p:spPr>
      </p:pic>
      <p:sp>
        <p:nvSpPr>
          <p:cNvPr id="10" name="Text Placeholder 8">
            <a:extLst>
              <a:ext uri="{FF2B5EF4-FFF2-40B4-BE49-F238E27FC236}">
                <a16:creationId xmlns:a16="http://schemas.microsoft.com/office/drawing/2014/main" id="{6525A204-8618-4E43-B2D4-09CBB9C809D4}"/>
              </a:ext>
            </a:extLst>
          </p:cNvPr>
          <p:cNvSpPr>
            <a:spLocks noGrp="1"/>
          </p:cNvSpPr>
          <p:nvPr>
            <p:ph type="body" sz="quarter" idx="11" hasCustomPrompt="1"/>
          </p:nvPr>
        </p:nvSpPr>
        <p:spPr>
          <a:xfrm>
            <a:off x="1978657" y="2986692"/>
            <a:ext cx="9233315" cy="1807947"/>
          </a:xfrm>
        </p:spPr>
        <p:txBody>
          <a:bodyPr>
            <a:normAutofit/>
          </a:bodyPr>
          <a:lstStyle>
            <a:lvl1pPr>
              <a:defRPr sz="4000">
                <a:solidFill>
                  <a:schemeClr val="bg2"/>
                </a:solidFill>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a:t>
            </a:r>
          </a:p>
        </p:txBody>
      </p:sp>
      <p:sp>
        <p:nvSpPr>
          <p:cNvPr id="12" name="Text Placeholder 11">
            <a:extLst>
              <a:ext uri="{FF2B5EF4-FFF2-40B4-BE49-F238E27FC236}">
                <a16:creationId xmlns:a16="http://schemas.microsoft.com/office/drawing/2014/main" id="{19C20D9C-30E0-4378-AE4D-0625BF5BAC9F}"/>
              </a:ext>
            </a:extLst>
          </p:cNvPr>
          <p:cNvSpPr>
            <a:spLocks noGrp="1"/>
          </p:cNvSpPr>
          <p:nvPr>
            <p:ph type="body" sz="quarter" idx="12" hasCustomPrompt="1"/>
          </p:nvPr>
        </p:nvSpPr>
        <p:spPr>
          <a:xfrm>
            <a:off x="1978659" y="5235160"/>
            <a:ext cx="4285664" cy="998537"/>
          </a:xfrm>
        </p:spPr>
        <p:txBody>
          <a:bodyPr>
            <a:normAutofit/>
          </a:bodyPr>
          <a:lstStyle>
            <a:lvl1pPr>
              <a:defRPr sz="1800" b="0">
                <a:solidFill>
                  <a:schemeClr val="bg2"/>
                </a:solidFill>
              </a:defRPr>
            </a:lvl1pPr>
          </a:lstStyle>
          <a:p>
            <a:pPr lvl="0"/>
            <a:r>
              <a:rPr lang="en-US"/>
              <a:t>Name</a:t>
            </a:r>
          </a:p>
          <a:p>
            <a:pPr lvl="0"/>
            <a:r>
              <a:rPr lang="en-US"/>
              <a:t>Title</a:t>
            </a:r>
          </a:p>
        </p:txBody>
      </p:sp>
    </p:spTree>
    <p:extLst>
      <p:ext uri="{BB962C8B-B14F-4D97-AF65-F5344CB8AC3E}">
        <p14:creationId xmlns:p14="http://schemas.microsoft.com/office/powerpoint/2010/main" val="34386392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 Grey">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EDCE42-A267-46CD-ABF2-A11D9062366E}"/>
              </a:ext>
            </a:extLst>
          </p:cNvPr>
          <p:cNvSpPr>
            <a:spLocks noGrp="1"/>
          </p:cNvSpPr>
          <p:nvPr>
            <p:ph type="sldNum" sz="quarter" idx="10"/>
          </p:nvPr>
        </p:nvSpPr>
        <p:spPr/>
        <p:txBody>
          <a:bodyPr/>
          <a:lstStyle/>
          <a:p>
            <a:fld id="{0969892B-6FB2-445D-B6A4-8332FBFF141C}" type="slidenum">
              <a:rPr lang="en-US" smtClean="0"/>
              <a:pPr/>
              <a:t>‹#›</a:t>
            </a:fld>
            <a:endParaRPr lang="en-US" dirty="0"/>
          </a:p>
        </p:txBody>
      </p:sp>
      <p:sp>
        <p:nvSpPr>
          <p:cNvPr id="4" name="Rectangle 3">
            <a:extLst>
              <a:ext uri="{FF2B5EF4-FFF2-40B4-BE49-F238E27FC236}">
                <a16:creationId xmlns:a16="http://schemas.microsoft.com/office/drawing/2014/main" id="{4E07A530-64AB-4D9E-8E0E-7F298B086FA8}"/>
              </a:ext>
            </a:extLst>
          </p:cNvPr>
          <p:cNvSpPr/>
          <p:nvPr userDrawn="1"/>
        </p:nvSpPr>
        <p:spPr>
          <a:xfrm>
            <a:off x="1227693" y="740231"/>
            <a:ext cx="10964307" cy="6117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Freeform 16">
            <a:extLst>
              <a:ext uri="{FF2B5EF4-FFF2-40B4-BE49-F238E27FC236}">
                <a16:creationId xmlns:a16="http://schemas.microsoft.com/office/drawing/2014/main" id="{3744CC5F-1AF2-44A3-A943-755E519DB23C}"/>
              </a:ext>
            </a:extLst>
          </p:cNvPr>
          <p:cNvSpPr/>
          <p:nvPr userDrawn="1"/>
        </p:nvSpPr>
        <p:spPr>
          <a:xfrm rot="16200000" flipH="1" flipV="1">
            <a:off x="1901819" y="1209340"/>
            <a:ext cx="1068080" cy="914400"/>
          </a:xfrm>
          <a:custGeom>
            <a:avLst/>
            <a:gdLst>
              <a:gd name="connsiteX0" fmla="*/ 0 w 1068080"/>
              <a:gd name="connsiteY0" fmla="*/ 914400 h 914400"/>
              <a:gd name="connsiteX1" fmla="*/ 0 w 1068080"/>
              <a:gd name="connsiteY1" fmla="*/ 0 h 914400"/>
              <a:gd name="connsiteX2" fmla="*/ 914400 w 1068080"/>
              <a:gd name="connsiteY2" fmla="*/ 0 h 914400"/>
              <a:gd name="connsiteX3" fmla="*/ 914400 w 1068080"/>
              <a:gd name="connsiteY3" fmla="*/ 760720 h 914400"/>
              <a:gd name="connsiteX4" fmla="*/ 1068080 w 1068080"/>
              <a:gd name="connsiteY4" fmla="*/ 914400 h 914400"/>
              <a:gd name="connsiteX5" fmla="*/ 914400 w 1068080"/>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080" h="914400">
                <a:moveTo>
                  <a:pt x="0" y="914400"/>
                </a:moveTo>
                <a:lnTo>
                  <a:pt x="0" y="0"/>
                </a:lnTo>
                <a:lnTo>
                  <a:pt x="914400" y="0"/>
                </a:lnTo>
                <a:lnTo>
                  <a:pt x="914400" y="760720"/>
                </a:lnTo>
                <a:lnTo>
                  <a:pt x="1068080" y="914400"/>
                </a:lnTo>
                <a:lnTo>
                  <a:pt x="914400" y="914400"/>
                </a:lnTo>
                <a:close/>
              </a:path>
            </a:pathLst>
          </a:custGeom>
          <a:solidFill>
            <a:schemeClr val="accent1"/>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800" dirty="0"/>
          </a:p>
        </p:txBody>
      </p:sp>
      <p:pic>
        <p:nvPicPr>
          <p:cNvPr id="7" name="Graphic 6" descr="Open quotation mark">
            <a:extLst>
              <a:ext uri="{FF2B5EF4-FFF2-40B4-BE49-F238E27FC236}">
                <a16:creationId xmlns:a16="http://schemas.microsoft.com/office/drawing/2014/main" id="{53568F02-B8B7-44B8-AFF8-E4738BE3FE3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78659" y="1132500"/>
            <a:ext cx="914400" cy="914400"/>
          </a:xfrm>
          <a:prstGeom prst="rect">
            <a:avLst/>
          </a:prstGeom>
        </p:spPr>
      </p:pic>
      <p:sp>
        <p:nvSpPr>
          <p:cNvPr id="10" name="Text Placeholder 8">
            <a:extLst>
              <a:ext uri="{FF2B5EF4-FFF2-40B4-BE49-F238E27FC236}">
                <a16:creationId xmlns:a16="http://schemas.microsoft.com/office/drawing/2014/main" id="{6525A204-8618-4E43-B2D4-09CBB9C809D4}"/>
              </a:ext>
            </a:extLst>
          </p:cNvPr>
          <p:cNvSpPr>
            <a:spLocks noGrp="1"/>
          </p:cNvSpPr>
          <p:nvPr>
            <p:ph type="body" sz="quarter" idx="11" hasCustomPrompt="1"/>
          </p:nvPr>
        </p:nvSpPr>
        <p:spPr>
          <a:xfrm>
            <a:off x="1978657" y="2986692"/>
            <a:ext cx="9233315" cy="1807947"/>
          </a:xfrm>
        </p:spPr>
        <p:txBody>
          <a:bodyPr>
            <a:normAutofit/>
          </a:bodyPr>
          <a:lstStyle>
            <a:lvl1pPr>
              <a:defRPr sz="4000">
                <a:solidFill>
                  <a:schemeClr val="tx1"/>
                </a:solidFill>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a:t>
            </a:r>
          </a:p>
        </p:txBody>
      </p:sp>
      <p:sp>
        <p:nvSpPr>
          <p:cNvPr id="8" name="Text Placeholder 11">
            <a:extLst>
              <a:ext uri="{FF2B5EF4-FFF2-40B4-BE49-F238E27FC236}">
                <a16:creationId xmlns:a16="http://schemas.microsoft.com/office/drawing/2014/main" id="{A98849E3-096E-4208-8CC8-C34296CDC37D}"/>
              </a:ext>
            </a:extLst>
          </p:cNvPr>
          <p:cNvSpPr>
            <a:spLocks noGrp="1"/>
          </p:cNvSpPr>
          <p:nvPr>
            <p:ph type="body" sz="quarter" idx="12" hasCustomPrompt="1"/>
          </p:nvPr>
        </p:nvSpPr>
        <p:spPr>
          <a:xfrm>
            <a:off x="1978659" y="5235160"/>
            <a:ext cx="4285664" cy="998537"/>
          </a:xfrm>
        </p:spPr>
        <p:txBody>
          <a:bodyPr>
            <a:normAutofit/>
          </a:bodyPr>
          <a:lstStyle>
            <a:lvl1pPr>
              <a:defRPr sz="1800" b="0">
                <a:solidFill>
                  <a:schemeClr val="tx1"/>
                </a:solidFill>
              </a:defRPr>
            </a:lvl1pPr>
          </a:lstStyle>
          <a:p>
            <a:pPr lvl="0"/>
            <a:r>
              <a:rPr lang="en-US"/>
              <a:t>Name</a:t>
            </a:r>
          </a:p>
          <a:p>
            <a:pPr lvl="0"/>
            <a:r>
              <a:rPr lang="en-US"/>
              <a:t>Title</a:t>
            </a:r>
          </a:p>
        </p:txBody>
      </p:sp>
    </p:spTree>
    <p:extLst>
      <p:ext uri="{BB962C8B-B14F-4D97-AF65-F5344CB8AC3E}">
        <p14:creationId xmlns:p14="http://schemas.microsoft.com/office/powerpoint/2010/main" val="21434431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E89130-46DD-4D27-B764-E3696686748C}"/>
              </a:ext>
            </a:extLst>
          </p:cNvPr>
          <p:cNvSpPr>
            <a:spLocks noGrp="1"/>
          </p:cNvSpPr>
          <p:nvPr>
            <p:ph type="title"/>
          </p:nvPr>
        </p:nvSpPr>
        <p:spPr>
          <a:xfrm>
            <a:off x="501926" y="1015634"/>
            <a:ext cx="2779755" cy="2743566"/>
          </a:xfrm>
        </p:spPr>
        <p:txBody>
          <a:bodyPr/>
          <a:lstStyle>
            <a:lvl1pPr>
              <a:defRPr>
                <a:solidFill>
                  <a:schemeClr val="bg2"/>
                </a:solidFill>
              </a:defRPr>
            </a:lvl1pPr>
          </a:lstStyle>
          <a:p>
            <a:r>
              <a:rPr lang="en-US"/>
              <a:t>Click to edit Master title style</a:t>
            </a:r>
          </a:p>
        </p:txBody>
      </p:sp>
      <p:sp>
        <p:nvSpPr>
          <p:cNvPr id="3" name="Media Placeholder 2">
            <a:extLst>
              <a:ext uri="{FF2B5EF4-FFF2-40B4-BE49-F238E27FC236}">
                <a16:creationId xmlns:a16="http://schemas.microsoft.com/office/drawing/2014/main" id="{CFA13D58-9B92-4269-BFB0-4891231F7213}"/>
              </a:ext>
            </a:extLst>
          </p:cNvPr>
          <p:cNvSpPr>
            <a:spLocks noGrp="1"/>
          </p:cNvSpPr>
          <p:nvPr>
            <p:ph type="media" sz="quarter" idx="16" hasCustomPrompt="1"/>
          </p:nvPr>
        </p:nvSpPr>
        <p:spPr>
          <a:xfrm>
            <a:off x="3698241" y="601902"/>
            <a:ext cx="7909617" cy="5654196"/>
          </a:xfrm>
          <a:prstGeom prst="rect">
            <a:avLst/>
          </a:prstGeom>
          <a:gradFill>
            <a:gsLst>
              <a:gs pos="0">
                <a:schemeClr val="tx1">
                  <a:alpha val="40000"/>
                </a:schemeClr>
              </a:gs>
              <a:gs pos="99000">
                <a:schemeClr val="tx1">
                  <a:alpha val="20000"/>
                </a:schemeClr>
              </a:gs>
            </a:gsLst>
            <a:lin ang="5400000" scaled="1"/>
          </a:gradFill>
        </p:spPr>
        <p:txBody>
          <a:bodyPr anchor="ctr">
            <a:normAutofit/>
          </a:bodyPr>
          <a:lstStyle>
            <a:lvl1pPr algn="ctr">
              <a:defRPr sz="1800"/>
            </a:lvl1pPr>
          </a:lstStyle>
          <a:p>
            <a:r>
              <a:rPr lang="en-US" dirty="0"/>
              <a:t>Click icon to insert video</a:t>
            </a:r>
          </a:p>
        </p:txBody>
      </p:sp>
      <p:sp>
        <p:nvSpPr>
          <p:cNvPr id="4" name="Slide Number Placeholder 3">
            <a:extLst>
              <a:ext uri="{FF2B5EF4-FFF2-40B4-BE49-F238E27FC236}">
                <a16:creationId xmlns:a16="http://schemas.microsoft.com/office/drawing/2014/main" id="{D908FA19-28B5-4BB6-9153-2F0A0ECE8548}"/>
              </a:ext>
            </a:extLst>
          </p:cNvPr>
          <p:cNvSpPr>
            <a:spLocks noGrp="1"/>
          </p:cNvSpPr>
          <p:nvPr>
            <p:ph type="sldNum" sz="quarter" idx="17"/>
          </p:nvPr>
        </p:nvSpPr>
        <p:spPr/>
        <p:txBody>
          <a:bodyPr/>
          <a:lstStyle/>
          <a:p>
            <a:fld id="{0969892B-6FB2-445D-B6A4-8332FBFF141C}" type="slidenum">
              <a:rPr lang="en-US" smtClean="0"/>
              <a:pPr/>
              <a:t>‹#›</a:t>
            </a:fld>
            <a:endParaRPr lang="en-US" dirty="0"/>
          </a:p>
        </p:txBody>
      </p:sp>
    </p:spTree>
    <p:extLst>
      <p:ext uri="{BB962C8B-B14F-4D97-AF65-F5344CB8AC3E}">
        <p14:creationId xmlns:p14="http://schemas.microsoft.com/office/powerpoint/2010/main" val="301814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2AA1C-559F-444F-8E99-A000C0EC9F69}"/>
              </a:ext>
            </a:extLst>
          </p:cNvPr>
          <p:cNvSpPr/>
          <p:nvPr/>
        </p:nvSpPr>
        <p:spPr>
          <a:xfrm>
            <a:off x="5431810" y="0"/>
            <a:ext cx="6760191" cy="6858000"/>
          </a:xfrm>
          <a:prstGeom prst="rect">
            <a:avLst/>
          </a:prstGeom>
          <a:solidFill>
            <a:schemeClr val="tx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7" name="Picture Placeholder 6">
            <a:extLst>
              <a:ext uri="{FF2B5EF4-FFF2-40B4-BE49-F238E27FC236}">
                <a16:creationId xmlns:a16="http://schemas.microsoft.com/office/drawing/2014/main" id="{A3B70C91-087B-45E6-B9A3-3A6504BBD998}"/>
              </a:ext>
            </a:extLst>
          </p:cNvPr>
          <p:cNvSpPr>
            <a:spLocks noGrp="1"/>
          </p:cNvSpPr>
          <p:nvPr>
            <p:ph type="pic" sz="quarter" idx="10" hasCustomPrompt="1"/>
          </p:nvPr>
        </p:nvSpPr>
        <p:spPr>
          <a:xfrm>
            <a:off x="832514" y="1501255"/>
            <a:ext cx="5063319" cy="4510585"/>
          </a:xfrm>
          <a:gradFill>
            <a:gsLst>
              <a:gs pos="0">
                <a:schemeClr val="tx1">
                  <a:alpha val="40000"/>
                </a:schemeClr>
              </a:gs>
              <a:gs pos="99000">
                <a:schemeClr val="tx1">
                  <a:alpha val="20000"/>
                </a:schemeClr>
              </a:gs>
            </a:gsLst>
            <a:lin ang="5400000" scaled="1"/>
          </a:gradFill>
        </p:spPr>
        <p:txBody>
          <a:bodyPr anchor="ctr">
            <a:norm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800"/>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*REQUIRED* Click icon to </a:t>
            </a:r>
            <a:br>
              <a:rPr lang="en-US" dirty="0"/>
            </a:br>
            <a:r>
              <a:rPr lang="en-US" dirty="0"/>
              <a:t>insert photo (this text will not appear </a:t>
            </a:r>
            <a:br>
              <a:rPr lang="en-US" dirty="0"/>
            </a:br>
            <a:r>
              <a:rPr lang="en-US" dirty="0"/>
              <a:t>in presentation mode)</a:t>
            </a:r>
          </a:p>
        </p:txBody>
      </p:sp>
      <p:sp>
        <p:nvSpPr>
          <p:cNvPr id="4" name="Rectangle 3">
            <a:extLst>
              <a:ext uri="{FF2B5EF4-FFF2-40B4-BE49-F238E27FC236}">
                <a16:creationId xmlns:a16="http://schemas.microsoft.com/office/drawing/2014/main" id="{7470243F-4E30-436A-8609-11B6DD260F6F}"/>
              </a:ext>
            </a:extLst>
          </p:cNvPr>
          <p:cNvSpPr/>
          <p:nvPr userDrawn="1"/>
        </p:nvSpPr>
        <p:spPr>
          <a:xfrm>
            <a:off x="5431810" y="0"/>
            <a:ext cx="6760191" cy="6858000"/>
          </a:xfrm>
          <a:prstGeom prst="rect">
            <a:avLst/>
          </a:prstGeom>
          <a:solidFill>
            <a:schemeClr val="tx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Tree>
    <p:extLst>
      <p:ext uri="{BB962C8B-B14F-4D97-AF65-F5344CB8AC3E}">
        <p14:creationId xmlns:p14="http://schemas.microsoft.com/office/powerpoint/2010/main" val="225276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Alt">
    <p:bg>
      <p:bgPr>
        <a:solidFill>
          <a:srgbClr val="FFFFFF"/>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8BD08B-D887-424D-8D86-06B4E6E06501}"/>
              </a:ext>
            </a:extLst>
          </p:cNvPr>
          <p:cNvSpPr>
            <a:spLocks noGrp="1"/>
          </p:cNvSpPr>
          <p:nvPr>
            <p:ph type="pic" sz="quarter" idx="10" hasCustomPrompt="1"/>
          </p:nvPr>
        </p:nvSpPr>
        <p:spPr>
          <a:xfrm>
            <a:off x="3845859" y="0"/>
            <a:ext cx="8346141" cy="6858000"/>
          </a:xfrm>
          <a:gradFill>
            <a:gsLst>
              <a:gs pos="0">
                <a:schemeClr val="tx1">
                  <a:alpha val="40000"/>
                </a:schemeClr>
              </a:gs>
              <a:gs pos="99000">
                <a:schemeClr val="tx1">
                  <a:alpha val="20000"/>
                </a:schemeClr>
              </a:gs>
            </a:gsLst>
            <a:lin ang="5400000" scaled="1"/>
          </a:gradFill>
        </p:spPr>
        <p:txBody>
          <a:bodyPr anchor="ctr">
            <a:normAutofit/>
          </a:bodyPr>
          <a:lstStyle>
            <a:lvl1pPr marL="0" indent="0" algn="r">
              <a:buNone/>
              <a:defRPr sz="2000"/>
            </a:lvl1pPr>
          </a:lstStyle>
          <a:p>
            <a:r>
              <a:rPr lang="en-US" dirty="0"/>
              <a:t>*REQUIRED* Click icon to insert photo </a:t>
            </a:r>
            <a:br>
              <a:rPr lang="en-US" dirty="0"/>
            </a:br>
            <a:r>
              <a:rPr lang="en-US" dirty="0"/>
              <a:t>(this text will not appear in presentation mode)</a:t>
            </a:r>
          </a:p>
        </p:txBody>
      </p:sp>
    </p:spTree>
    <p:extLst>
      <p:ext uri="{BB962C8B-B14F-4D97-AF65-F5344CB8AC3E}">
        <p14:creationId xmlns:p14="http://schemas.microsoft.com/office/powerpoint/2010/main" val="13176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 Dark Blu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523D8C-2E8B-40DA-9F4A-85F642D64DF1}"/>
              </a:ext>
            </a:extLst>
          </p:cNvPr>
          <p:cNvSpPr>
            <a:spLocks noGrp="1"/>
          </p:cNvSpPr>
          <p:nvPr>
            <p:ph type="sldNum" sz="quarter" idx="10"/>
          </p:nvPr>
        </p:nvSpPr>
        <p:spPr/>
        <p:txBody>
          <a:bodyPr/>
          <a:lstStyle>
            <a:lvl1pPr>
              <a:defRPr>
                <a:solidFill>
                  <a:schemeClr val="bg2"/>
                </a:solidFill>
              </a:defRPr>
            </a:lvl1pPr>
          </a:lstStyle>
          <a:p>
            <a:fld id="{0969892B-6FB2-445D-B6A4-8332FBFF141C}" type="slidenum">
              <a:rPr lang="en-US" smtClean="0"/>
              <a:pPr/>
              <a:t>‹#›</a:t>
            </a:fld>
            <a:endParaRPr lang="en-US" dirty="0"/>
          </a:p>
        </p:txBody>
      </p:sp>
      <p:sp>
        <p:nvSpPr>
          <p:cNvPr id="4" name="Freeform 27">
            <a:extLst>
              <a:ext uri="{FF2B5EF4-FFF2-40B4-BE49-F238E27FC236}">
                <a16:creationId xmlns:a16="http://schemas.microsoft.com/office/drawing/2014/main" id="{84C02D66-3C2C-48DA-9457-10C7141220BA}"/>
              </a:ext>
            </a:extLst>
          </p:cNvPr>
          <p:cNvSpPr>
            <a:spLocks noEditPoints="1"/>
          </p:cNvSpPr>
          <p:nvPr/>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sz="1800" dirty="0"/>
          </a:p>
        </p:txBody>
      </p:sp>
      <p:sp>
        <p:nvSpPr>
          <p:cNvPr id="6" name="Text Placeholder 5">
            <a:extLst>
              <a:ext uri="{FF2B5EF4-FFF2-40B4-BE49-F238E27FC236}">
                <a16:creationId xmlns:a16="http://schemas.microsoft.com/office/drawing/2014/main" id="{23F3D003-5DED-4EF9-97EA-70394ED1AA3C}"/>
              </a:ext>
            </a:extLst>
          </p:cNvPr>
          <p:cNvSpPr>
            <a:spLocks noGrp="1"/>
          </p:cNvSpPr>
          <p:nvPr>
            <p:ph type="body" sz="quarter" idx="11" hasCustomPrompt="1"/>
          </p:nvPr>
        </p:nvSpPr>
        <p:spPr>
          <a:xfrm>
            <a:off x="0" y="-1"/>
            <a:ext cx="12192000" cy="5505451"/>
          </a:xfrm>
        </p:spPr>
        <p:txBody>
          <a:bodyPr anchor="ctr">
            <a:normAutofit/>
          </a:bodyPr>
          <a:lstStyle>
            <a:lvl1pPr algn="ctr">
              <a:defRPr sz="8800" b="1">
                <a:solidFill>
                  <a:schemeClr val="bg2"/>
                </a:solidFill>
                <a:latin typeface="+mj-lt"/>
              </a:defRPr>
            </a:lvl1pPr>
            <a:lvl2pPr algn="ctr">
              <a:defRPr/>
            </a:lvl2pPr>
            <a:lvl3pPr algn="ctr">
              <a:defRPr/>
            </a:lvl3pPr>
            <a:lvl4pPr algn="ctr">
              <a:defRPr/>
            </a:lvl4pPr>
            <a:lvl5pPr algn="ctr">
              <a:defRPr/>
            </a:lvl5pPr>
          </a:lstStyle>
          <a:p>
            <a:pPr lvl="0"/>
            <a:r>
              <a:rPr lang="en-US"/>
              <a:t>Divider</a:t>
            </a:r>
          </a:p>
          <a:p>
            <a:pPr lvl="0"/>
            <a:r>
              <a:rPr lang="en-US"/>
              <a:t>Slide</a:t>
            </a:r>
          </a:p>
        </p:txBody>
      </p:sp>
      <p:sp>
        <p:nvSpPr>
          <p:cNvPr id="5" name="Freeform 27">
            <a:extLst>
              <a:ext uri="{FF2B5EF4-FFF2-40B4-BE49-F238E27FC236}">
                <a16:creationId xmlns:a16="http://schemas.microsoft.com/office/drawing/2014/main" id="{F752D3B8-F9BA-4373-8DB1-232407B8D7C8}"/>
              </a:ext>
            </a:extLst>
          </p:cNvPr>
          <p:cNvSpPr>
            <a:spLocks noEditPoints="1"/>
          </p:cNvSpPr>
          <p:nvPr userDrawn="1"/>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16124078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3852" y="582389"/>
            <a:ext cx="10177669" cy="1249845"/>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1003853" y="2150286"/>
            <a:ext cx="10177671" cy="3793315"/>
          </a:xfrm>
          <a:prstGeom prst="rect">
            <a:avLst/>
          </a:prstGeom>
        </p:spPr>
        <p:txBody>
          <a:bodyPr vert="horz" lIns="0" tIns="0" rIns="0" bIns="0" rtlCol="0">
            <a:normAutofit/>
          </a:bodyPr>
          <a:lstStyle/>
          <a:p>
            <a:pPr lvl="0"/>
            <a:r>
              <a:rPr lang="en-US"/>
              <a:t>Edit Master text styles</a:t>
            </a:r>
          </a:p>
          <a:p>
            <a:pPr lvl="1"/>
            <a:r>
              <a:rPr lang="en-US"/>
              <a:t>Second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0352485-EC98-40BC-8A75-FB0358A46464}"/>
              </a:ext>
            </a:extLst>
          </p:cNvPr>
          <p:cNvSpPr>
            <a:spLocks noGrp="1"/>
          </p:cNvSpPr>
          <p:nvPr>
            <p:ph type="sldNum" sz="quarter" idx="4"/>
          </p:nvPr>
        </p:nvSpPr>
        <p:spPr>
          <a:xfrm>
            <a:off x="1" y="6356352"/>
            <a:ext cx="1003852" cy="365125"/>
          </a:xfrm>
          <a:prstGeom prst="rect">
            <a:avLst/>
          </a:prstGeom>
        </p:spPr>
        <p:txBody>
          <a:bodyPr vert="horz" lIns="91440" tIns="45720" rIns="91440" bIns="45720" rtlCol="0" anchor="ctr"/>
          <a:lstStyle>
            <a:lvl1pPr algn="ctr">
              <a:defRPr sz="800" b="1">
                <a:solidFill>
                  <a:schemeClr val="tx1"/>
                </a:solidFill>
              </a:defRPr>
            </a:lvl1pPr>
          </a:lstStyle>
          <a:p>
            <a:fld id="{0969892B-6FB2-445D-B6A4-8332FBFF141C}" type="slidenum">
              <a:rPr lang="en-US" smtClean="0"/>
              <a:pPr/>
              <a:t>‹#›</a:t>
            </a:fld>
            <a:endParaRPr lang="en-US" dirty="0"/>
          </a:p>
        </p:txBody>
      </p:sp>
    </p:spTree>
    <p:extLst>
      <p:ext uri="{BB962C8B-B14F-4D97-AF65-F5344CB8AC3E}">
        <p14:creationId xmlns:p14="http://schemas.microsoft.com/office/powerpoint/2010/main" val="1603696216"/>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5" r:id="rId11"/>
    <p:sldLayoutId id="2147484306" r:id="rId12"/>
    <p:sldLayoutId id="2147484307" r:id="rId13"/>
    <p:sldLayoutId id="2147484308" r:id="rId14"/>
    <p:sldLayoutId id="2147484309" r:id="rId15"/>
    <p:sldLayoutId id="2147484310" r:id="rId16"/>
    <p:sldLayoutId id="2147484311" r:id="rId17"/>
    <p:sldLayoutId id="2147484312" r:id="rId18"/>
    <p:sldLayoutId id="2147484313" r:id="rId19"/>
    <p:sldLayoutId id="2147484314" r:id="rId20"/>
    <p:sldLayoutId id="2147484315" r:id="rId21"/>
    <p:sldLayoutId id="2147484320" r:id="rId22"/>
    <p:sldLayoutId id="2147484321" r:id="rId23"/>
    <p:sldLayoutId id="2147484322" r:id="rId24"/>
    <p:sldLayoutId id="2147484323" r:id="rId25"/>
    <p:sldLayoutId id="2147484324" r:id="rId26"/>
    <p:sldLayoutId id="2147484325" r:id="rId27"/>
    <p:sldLayoutId id="2147484326" r:id="rId28"/>
    <p:sldLayoutId id="2147484327" r:id="rId29"/>
    <p:sldLayoutId id="2147484328" r:id="rId30"/>
    <p:sldLayoutId id="2147484329" r:id="rId31"/>
    <p:sldLayoutId id="2147484330" r:id="rId32"/>
    <p:sldLayoutId id="2147484365" r:id="rId33"/>
  </p:sldLayoutIdLst>
  <p:hf hdr="0" ftr="0" dt="0"/>
  <p:txStyles>
    <p:titleStyle>
      <a:lvl1pPr algn="l" defTabSz="914296" rtl="0" eaLnBrk="1" latinLnBrk="0" hangingPunct="1">
        <a:lnSpc>
          <a:spcPct val="100000"/>
        </a:lnSpc>
        <a:spcBef>
          <a:spcPct val="0"/>
        </a:spcBef>
        <a:buNone/>
        <a:defRPr sz="3600" b="1" i="0" kern="1200" spc="0" baseline="0">
          <a:solidFill>
            <a:schemeClr val="tx2"/>
          </a:solidFill>
          <a:latin typeface="+mj-lt"/>
          <a:ea typeface="Montserrat" charset="0"/>
          <a:cs typeface="Montserrat" charset="0"/>
        </a:defRPr>
      </a:lvl1pPr>
    </p:titleStyle>
    <p:bodyStyle>
      <a:lvl1pPr marL="0" indent="0" algn="l" defTabSz="914296" rtl="0" eaLnBrk="1" latinLnBrk="0" hangingPunct="1">
        <a:lnSpc>
          <a:spcPct val="100000"/>
        </a:lnSpc>
        <a:spcBef>
          <a:spcPts val="1000"/>
        </a:spcBef>
        <a:buFont typeface="Arial" panose="020B0604020202020204" pitchFamily="34" charset="0"/>
        <a:buNone/>
        <a:defRPr sz="2400" kern="1200">
          <a:solidFill>
            <a:schemeClr val="tx2"/>
          </a:solidFill>
          <a:latin typeface="+mn-lt"/>
          <a:ea typeface="+mn-ea"/>
          <a:cs typeface="+mn-cs"/>
        </a:defRPr>
      </a:lvl1pPr>
      <a:lvl2pPr marL="0" indent="0" algn="l" defTabSz="914296" rtl="0" eaLnBrk="1" latinLnBrk="0" hangingPunct="1">
        <a:lnSpc>
          <a:spcPct val="100000"/>
        </a:lnSpc>
        <a:spcBef>
          <a:spcPts val="499"/>
        </a:spcBef>
        <a:buFont typeface="Arial" panose="020B0604020202020204" pitchFamily="34" charset="0"/>
        <a:buNone/>
        <a:defRPr sz="2200" kern="1200">
          <a:solidFill>
            <a:schemeClr val="tx2"/>
          </a:solidFill>
          <a:latin typeface="+mn-lt"/>
          <a:ea typeface="+mn-ea"/>
          <a:cs typeface="+mn-cs"/>
        </a:defRPr>
      </a:lvl2pPr>
      <a:lvl3pPr marL="0" indent="0" algn="l" defTabSz="914296" rtl="0" eaLnBrk="1" latinLnBrk="0" hangingPunct="1">
        <a:lnSpc>
          <a:spcPct val="100000"/>
        </a:lnSpc>
        <a:spcBef>
          <a:spcPts val="499"/>
        </a:spcBef>
        <a:buFont typeface="Arial" panose="020B0604020202020204" pitchFamily="34" charset="0"/>
        <a:buNone/>
        <a:defRPr sz="2000" kern="1200">
          <a:solidFill>
            <a:schemeClr val="tx2"/>
          </a:solidFill>
          <a:latin typeface="+mn-lt"/>
          <a:ea typeface="+mn-ea"/>
          <a:cs typeface="+mn-cs"/>
        </a:defRPr>
      </a:lvl3pPr>
      <a:lvl4pPr marL="0" indent="0" algn="l" defTabSz="914296" rtl="0" eaLnBrk="1" latinLnBrk="0" hangingPunct="1">
        <a:lnSpc>
          <a:spcPct val="100000"/>
        </a:lnSpc>
        <a:spcBef>
          <a:spcPts val="499"/>
        </a:spcBef>
        <a:buFont typeface="Arial" panose="020B0604020202020204" pitchFamily="34" charset="0"/>
        <a:buNone/>
        <a:defRPr sz="2000" kern="1200">
          <a:solidFill>
            <a:schemeClr val="tx2"/>
          </a:solidFill>
          <a:latin typeface="+mn-lt"/>
          <a:ea typeface="+mn-ea"/>
          <a:cs typeface="+mn-cs"/>
        </a:defRPr>
      </a:lvl4pPr>
      <a:lvl5pPr marL="0" indent="0" algn="l" defTabSz="914296" rtl="0" eaLnBrk="1" latinLnBrk="0" hangingPunct="1">
        <a:lnSpc>
          <a:spcPct val="100000"/>
        </a:lnSpc>
        <a:spcBef>
          <a:spcPts val="499"/>
        </a:spcBef>
        <a:buFont typeface="Arial" panose="020B0604020202020204" pitchFamily="34" charset="0"/>
        <a:buNone/>
        <a:defRPr sz="2000" kern="1200" baseline="0">
          <a:solidFill>
            <a:schemeClr val="tx2"/>
          </a:solidFill>
          <a:latin typeface="+mn-lt"/>
          <a:ea typeface="+mn-ea"/>
          <a:cs typeface="+mn-cs"/>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7"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0" algn="l" defTabSz="914296" rtl="0" eaLnBrk="1" latinLnBrk="0" hangingPunct="1">
        <a:defRPr sz="1800" kern="1200">
          <a:solidFill>
            <a:schemeClr val="tx1"/>
          </a:solidFill>
          <a:latin typeface="+mn-lt"/>
          <a:ea typeface="+mn-ea"/>
          <a:cs typeface="+mn-cs"/>
        </a:defRPr>
      </a:lvl5pPr>
      <a:lvl6pPr marL="2285738" algn="l" defTabSz="914296" rtl="0" eaLnBrk="1" latinLnBrk="0" hangingPunct="1">
        <a:defRPr sz="1800" kern="1200">
          <a:solidFill>
            <a:schemeClr val="tx1"/>
          </a:solidFill>
          <a:latin typeface="+mn-lt"/>
          <a:ea typeface="+mn-ea"/>
          <a:cs typeface="+mn-cs"/>
        </a:defRPr>
      </a:lvl6pPr>
      <a:lvl7pPr marL="2742885" algn="l" defTabSz="914296" rtl="0" eaLnBrk="1" latinLnBrk="0" hangingPunct="1">
        <a:defRPr sz="1800" kern="1200">
          <a:solidFill>
            <a:schemeClr val="tx1"/>
          </a:solidFill>
          <a:latin typeface="+mn-lt"/>
          <a:ea typeface="+mn-ea"/>
          <a:cs typeface="+mn-cs"/>
        </a:defRPr>
      </a:lvl7pPr>
      <a:lvl8pPr marL="3200032" algn="l" defTabSz="914296" rtl="0" eaLnBrk="1" latinLnBrk="0" hangingPunct="1">
        <a:defRPr sz="1800" kern="1200">
          <a:solidFill>
            <a:schemeClr val="tx1"/>
          </a:solidFill>
          <a:latin typeface="+mn-lt"/>
          <a:ea typeface="+mn-ea"/>
          <a:cs typeface="+mn-cs"/>
        </a:defRPr>
      </a:lvl8pPr>
      <a:lvl9pPr marL="3657179" algn="l" defTabSz="9142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3" pos="3840" userDrawn="1">
          <p15:clr>
            <a:srgbClr val="F26B43"/>
          </p15:clr>
        </p15:guide>
        <p15:guide id="54" orient="horz" pos="2160" userDrawn="1">
          <p15:clr>
            <a:srgbClr val="F26B43"/>
          </p15:clr>
        </p15:guide>
        <p15:guide id="55" orient="horz" pos="346" userDrawn="1">
          <p15:clr>
            <a:srgbClr val="F26B43"/>
          </p15:clr>
        </p15:guide>
        <p15:guide id="56" orient="horz" pos="3952" userDrawn="1">
          <p15:clr>
            <a:srgbClr val="F26B43"/>
          </p15:clr>
        </p15:guide>
        <p15:guide id="57" pos="643" userDrawn="1">
          <p15:clr>
            <a:srgbClr val="F26B43"/>
          </p15:clr>
        </p15:guide>
        <p15:guide id="58" pos="7039" userDrawn="1">
          <p15:clr>
            <a:srgbClr val="F26B43"/>
          </p15:clr>
        </p15:guide>
        <p15:guide id="59" userDrawn="1">
          <p15:clr>
            <a:srgbClr val="F26B43"/>
          </p15:clr>
        </p15:guide>
        <p15:guide id="60" pos="7680" userDrawn="1">
          <p15:clr>
            <a:srgbClr val="F26B43"/>
          </p15:clr>
        </p15:guide>
        <p15:guide id="61" orient="horz" userDrawn="1">
          <p15:clr>
            <a:srgbClr val="F26B43"/>
          </p15:clr>
        </p15:guide>
        <p15:guide id="62" orient="horz" pos="4320" userDrawn="1">
          <p15:clr>
            <a:srgbClr val="F26B43"/>
          </p15:clr>
        </p15:guide>
        <p15:guide id="63" pos="1277" userDrawn="1">
          <p15:clr>
            <a:srgbClr val="F26B43"/>
          </p15:clr>
        </p15:guide>
        <p15:guide id="64" orient="horz" pos="709" userDrawn="1">
          <p15:clr>
            <a:srgbClr val="F26B43"/>
          </p15:clr>
        </p15:guide>
        <p15:guide id="65" pos="19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3852" y="582389"/>
            <a:ext cx="10177669" cy="1249845"/>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1003853" y="2150286"/>
            <a:ext cx="10177671" cy="3793315"/>
          </a:xfrm>
          <a:prstGeom prst="rect">
            <a:avLst/>
          </a:prstGeom>
        </p:spPr>
        <p:txBody>
          <a:bodyPr vert="horz" lIns="0" tIns="0" rIns="0" bIns="0" rtlCol="0">
            <a:normAutofit/>
          </a:bodyPr>
          <a:lstStyle/>
          <a:p>
            <a:pPr lvl="0"/>
            <a:r>
              <a:rPr lang="en-US"/>
              <a:t>Edit Master text styles</a:t>
            </a:r>
          </a:p>
          <a:p>
            <a:pPr lvl="1"/>
            <a:r>
              <a:rPr lang="en-US"/>
              <a:t>Second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0352485-EC98-40BC-8A75-FB0358A46464}"/>
              </a:ext>
            </a:extLst>
          </p:cNvPr>
          <p:cNvSpPr>
            <a:spLocks noGrp="1"/>
          </p:cNvSpPr>
          <p:nvPr>
            <p:ph type="sldNum" sz="quarter" idx="4"/>
          </p:nvPr>
        </p:nvSpPr>
        <p:spPr>
          <a:xfrm>
            <a:off x="1" y="6356352"/>
            <a:ext cx="1003852" cy="365125"/>
          </a:xfrm>
          <a:prstGeom prst="rect">
            <a:avLst/>
          </a:prstGeom>
        </p:spPr>
        <p:txBody>
          <a:bodyPr vert="horz" lIns="91440" tIns="45720" rIns="91440" bIns="45720" rtlCol="0" anchor="ctr"/>
          <a:lstStyle>
            <a:lvl1pPr algn="ctr">
              <a:defRPr sz="800" b="1">
                <a:solidFill>
                  <a:schemeClr val="tx1"/>
                </a:solidFill>
              </a:defRPr>
            </a:lvl1pPr>
          </a:lstStyle>
          <a:p>
            <a:fld id="{0969892B-6FB2-445D-B6A4-8332FBFF141C}" type="slidenum">
              <a:rPr lang="en-US" smtClean="0"/>
              <a:pPr/>
              <a:t>‹#›</a:t>
            </a:fld>
            <a:endParaRPr lang="en-US" dirty="0"/>
          </a:p>
        </p:txBody>
      </p:sp>
    </p:spTree>
    <p:extLst>
      <p:ext uri="{BB962C8B-B14F-4D97-AF65-F5344CB8AC3E}">
        <p14:creationId xmlns:p14="http://schemas.microsoft.com/office/powerpoint/2010/main" val="2086790420"/>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 id="2147484347" r:id="rId15"/>
    <p:sldLayoutId id="2147484348" r:id="rId16"/>
    <p:sldLayoutId id="2147484349" r:id="rId17"/>
    <p:sldLayoutId id="2147484350" r:id="rId18"/>
    <p:sldLayoutId id="2147484351" r:id="rId19"/>
    <p:sldLayoutId id="2147484352" r:id="rId20"/>
    <p:sldLayoutId id="2147484353" r:id="rId21"/>
    <p:sldLayoutId id="2147484354" r:id="rId22"/>
    <p:sldLayoutId id="2147484355" r:id="rId23"/>
    <p:sldLayoutId id="2147484356" r:id="rId24"/>
    <p:sldLayoutId id="2147484357" r:id="rId25"/>
    <p:sldLayoutId id="2147484358" r:id="rId26"/>
    <p:sldLayoutId id="2147484359" r:id="rId27"/>
    <p:sldLayoutId id="2147484360" r:id="rId28"/>
    <p:sldLayoutId id="2147484361" r:id="rId29"/>
    <p:sldLayoutId id="2147484362" r:id="rId30"/>
    <p:sldLayoutId id="2147484363" r:id="rId31"/>
    <p:sldLayoutId id="2147484364" r:id="rId32"/>
  </p:sldLayoutIdLst>
  <p:hf hdr="0" ftr="0" dt="0"/>
  <p:txStyles>
    <p:titleStyle>
      <a:lvl1pPr algn="l" defTabSz="914296" rtl="0" eaLnBrk="1" latinLnBrk="0" hangingPunct="1">
        <a:lnSpc>
          <a:spcPct val="100000"/>
        </a:lnSpc>
        <a:spcBef>
          <a:spcPct val="0"/>
        </a:spcBef>
        <a:buNone/>
        <a:defRPr sz="3600" b="1" i="0" kern="1200" spc="0" baseline="0">
          <a:solidFill>
            <a:schemeClr val="tx1"/>
          </a:solidFill>
          <a:latin typeface="+mj-lt"/>
          <a:ea typeface="Montserrat" charset="0"/>
          <a:cs typeface="Montserrat" charset="0"/>
        </a:defRPr>
      </a:lvl1pPr>
    </p:titleStyle>
    <p:bodyStyle>
      <a:lvl1pPr marL="0" indent="0" algn="l" defTabSz="914296"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0" indent="0" algn="l" defTabSz="914296" rtl="0" eaLnBrk="1" latinLnBrk="0" hangingPunct="1">
        <a:lnSpc>
          <a:spcPct val="100000"/>
        </a:lnSpc>
        <a:spcBef>
          <a:spcPts val="499"/>
        </a:spcBef>
        <a:buFont typeface="Arial" panose="020B0604020202020204" pitchFamily="34" charset="0"/>
        <a:buNone/>
        <a:defRPr sz="2200" kern="1200">
          <a:solidFill>
            <a:schemeClr val="tx1"/>
          </a:solidFill>
          <a:latin typeface="+mn-lt"/>
          <a:ea typeface="+mn-ea"/>
          <a:cs typeface="+mn-cs"/>
        </a:defRPr>
      </a:lvl2pPr>
      <a:lvl3pPr marL="0" indent="0" algn="l" defTabSz="914296" rtl="0" eaLnBrk="1" latinLnBrk="0" hangingPunct="1">
        <a:lnSpc>
          <a:spcPct val="100000"/>
        </a:lnSpc>
        <a:spcBef>
          <a:spcPts val="499"/>
        </a:spcBef>
        <a:buFont typeface="Arial" panose="020B0604020202020204" pitchFamily="34" charset="0"/>
        <a:buNone/>
        <a:defRPr sz="2000" kern="1200">
          <a:solidFill>
            <a:schemeClr val="tx1"/>
          </a:solidFill>
          <a:latin typeface="+mn-lt"/>
          <a:ea typeface="+mn-ea"/>
          <a:cs typeface="+mn-cs"/>
        </a:defRPr>
      </a:lvl3pPr>
      <a:lvl4pPr marL="0" indent="0" algn="l" defTabSz="914296" rtl="0" eaLnBrk="1" latinLnBrk="0" hangingPunct="1">
        <a:lnSpc>
          <a:spcPct val="100000"/>
        </a:lnSpc>
        <a:spcBef>
          <a:spcPts val="499"/>
        </a:spcBef>
        <a:buFont typeface="Arial" panose="020B0604020202020204" pitchFamily="34" charset="0"/>
        <a:buNone/>
        <a:defRPr sz="2000" kern="1200">
          <a:solidFill>
            <a:schemeClr val="tx1"/>
          </a:solidFill>
          <a:latin typeface="+mn-lt"/>
          <a:ea typeface="+mn-ea"/>
          <a:cs typeface="+mn-cs"/>
        </a:defRPr>
      </a:lvl4pPr>
      <a:lvl5pPr marL="0" indent="0" algn="l" defTabSz="914296" rtl="0" eaLnBrk="1" latinLnBrk="0" hangingPunct="1">
        <a:lnSpc>
          <a:spcPct val="100000"/>
        </a:lnSpc>
        <a:spcBef>
          <a:spcPts val="499"/>
        </a:spcBef>
        <a:buFont typeface="Arial" panose="020B0604020202020204" pitchFamily="34" charset="0"/>
        <a:buNone/>
        <a:defRPr sz="2000" kern="1200" baseline="0">
          <a:solidFill>
            <a:schemeClr val="tx1"/>
          </a:solidFill>
          <a:latin typeface="+mn-lt"/>
          <a:ea typeface="+mn-ea"/>
          <a:cs typeface="+mn-cs"/>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7"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0" algn="l" defTabSz="914296" rtl="0" eaLnBrk="1" latinLnBrk="0" hangingPunct="1">
        <a:defRPr sz="1800" kern="1200">
          <a:solidFill>
            <a:schemeClr val="tx1"/>
          </a:solidFill>
          <a:latin typeface="+mn-lt"/>
          <a:ea typeface="+mn-ea"/>
          <a:cs typeface="+mn-cs"/>
        </a:defRPr>
      </a:lvl5pPr>
      <a:lvl6pPr marL="2285738" algn="l" defTabSz="914296" rtl="0" eaLnBrk="1" latinLnBrk="0" hangingPunct="1">
        <a:defRPr sz="1800" kern="1200">
          <a:solidFill>
            <a:schemeClr val="tx1"/>
          </a:solidFill>
          <a:latin typeface="+mn-lt"/>
          <a:ea typeface="+mn-ea"/>
          <a:cs typeface="+mn-cs"/>
        </a:defRPr>
      </a:lvl6pPr>
      <a:lvl7pPr marL="2742885" algn="l" defTabSz="914296" rtl="0" eaLnBrk="1" latinLnBrk="0" hangingPunct="1">
        <a:defRPr sz="1800" kern="1200">
          <a:solidFill>
            <a:schemeClr val="tx1"/>
          </a:solidFill>
          <a:latin typeface="+mn-lt"/>
          <a:ea typeface="+mn-ea"/>
          <a:cs typeface="+mn-cs"/>
        </a:defRPr>
      </a:lvl7pPr>
      <a:lvl8pPr marL="3200032" algn="l" defTabSz="914296" rtl="0" eaLnBrk="1" latinLnBrk="0" hangingPunct="1">
        <a:defRPr sz="1800" kern="1200">
          <a:solidFill>
            <a:schemeClr val="tx1"/>
          </a:solidFill>
          <a:latin typeface="+mn-lt"/>
          <a:ea typeface="+mn-ea"/>
          <a:cs typeface="+mn-cs"/>
        </a:defRPr>
      </a:lvl8pPr>
      <a:lvl9pPr marL="3657179" algn="l" defTabSz="9142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p15:clr>
            <a:srgbClr val="F26B43"/>
          </p15:clr>
        </p15:guide>
        <p15:guide id="27" orient="horz" pos="3952">
          <p15:clr>
            <a:srgbClr val="F26B43"/>
          </p15:clr>
        </p15:guide>
        <p15:guide id="28" pos="643">
          <p15:clr>
            <a:srgbClr val="F26B43"/>
          </p15:clr>
        </p15:guide>
        <p15:guide id="29" pos="7039">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p15:clr>
            <a:srgbClr val="F26B43"/>
          </p15:clr>
        </p15:guide>
        <p15:guide id="51" orient="horz" pos="709">
          <p15:clr>
            <a:srgbClr val="F26B43"/>
          </p15:clr>
        </p15:guide>
        <p15:guide id="52" pos="1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evanmalssen@raftelis.com" TargetMode="External"/><Relationship Id="rId2" Type="http://schemas.openxmlformats.org/officeDocument/2006/relationships/hyperlink" Target="mailto:mburton@raftelis.com"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960290-3512-4FFF-9C3C-761B1C3E364B}"/>
              </a:ext>
            </a:extLst>
          </p:cNvPr>
          <p:cNvSpPr>
            <a:spLocks noGrp="1"/>
          </p:cNvSpPr>
          <p:nvPr>
            <p:ph type="sldNum" sz="quarter" idx="4294967295"/>
          </p:nvPr>
        </p:nvSpPr>
        <p:spPr>
          <a:xfrm>
            <a:off x="0" y="6356350"/>
            <a:ext cx="1003300" cy="365125"/>
          </a:xfrm>
        </p:spPr>
        <p:txBody>
          <a:bodyPr/>
          <a:lstStyle/>
          <a:p>
            <a:pPr defTabSz="914308">
              <a:defRPr/>
            </a:pPr>
            <a:fld id="{0969892B-6FB2-445D-B6A4-8332FBFF141C}" type="slidenum">
              <a:rPr lang="en-US">
                <a:solidFill>
                  <a:schemeClr val="bg2"/>
                </a:solidFill>
                <a:latin typeface="Arial"/>
              </a:rPr>
              <a:pPr defTabSz="914308">
                <a:defRPr/>
              </a:pPr>
              <a:t>1</a:t>
            </a:fld>
            <a:endParaRPr lang="en-US" dirty="0">
              <a:solidFill>
                <a:schemeClr val="bg2"/>
              </a:solidFill>
              <a:latin typeface="Arial"/>
            </a:endParaRPr>
          </a:p>
        </p:txBody>
      </p:sp>
      <p:sp>
        <p:nvSpPr>
          <p:cNvPr id="14" name="Title 3">
            <a:extLst>
              <a:ext uri="{FF2B5EF4-FFF2-40B4-BE49-F238E27FC236}">
                <a16:creationId xmlns:a16="http://schemas.microsoft.com/office/drawing/2014/main" id="{93EED148-F7FD-0898-B8D9-5FFA5A815ADD}"/>
              </a:ext>
            </a:extLst>
          </p:cNvPr>
          <p:cNvSpPr txBox="1">
            <a:spLocks/>
          </p:cNvSpPr>
          <p:nvPr/>
        </p:nvSpPr>
        <p:spPr>
          <a:xfrm>
            <a:off x="942975" y="1103964"/>
            <a:ext cx="6814705" cy="1003657"/>
          </a:xfrm>
          <a:prstGeom prst="rect">
            <a:avLst/>
          </a:prstGeom>
          <a:effectLst/>
        </p:spPr>
        <p:txBody>
          <a:bodyPr vert="horz" lIns="0" tIns="192024" rIns="0" bIns="0" rtlCol="0" anchor="b" anchorCtr="0">
            <a:noAutofit/>
          </a:bodyPr>
          <a:lstStyle>
            <a:lvl1pPr algn="l" defTabSz="914296" rtl="0" eaLnBrk="1" latinLnBrk="0" hangingPunct="1">
              <a:lnSpc>
                <a:spcPct val="100000"/>
              </a:lnSpc>
              <a:spcBef>
                <a:spcPct val="0"/>
              </a:spcBef>
              <a:buNone/>
              <a:defRPr sz="3600" b="1" i="0" kern="1200" spc="0" baseline="0">
                <a:solidFill>
                  <a:schemeClr val="tx1"/>
                </a:solidFill>
                <a:latin typeface="+mj-lt"/>
                <a:ea typeface="Montserrat" charset="0"/>
                <a:cs typeface="Montserrat" charset="0"/>
              </a:defRPr>
            </a:lvl1pPr>
          </a:lstStyle>
          <a:p>
            <a:r>
              <a:rPr lang="en-US" dirty="0">
                <a:solidFill>
                  <a:srgbClr val="FFFFFF"/>
                </a:solidFill>
              </a:rPr>
              <a:t>City of Sanford, FL</a:t>
            </a:r>
          </a:p>
        </p:txBody>
      </p:sp>
      <p:sp>
        <p:nvSpPr>
          <p:cNvPr id="15" name="Title 3">
            <a:extLst>
              <a:ext uri="{FF2B5EF4-FFF2-40B4-BE49-F238E27FC236}">
                <a16:creationId xmlns:a16="http://schemas.microsoft.com/office/drawing/2014/main" id="{E2DEDADC-5F0A-42A2-63A2-480962F75E04}"/>
              </a:ext>
            </a:extLst>
          </p:cNvPr>
          <p:cNvSpPr txBox="1">
            <a:spLocks/>
          </p:cNvSpPr>
          <p:nvPr/>
        </p:nvSpPr>
        <p:spPr>
          <a:xfrm>
            <a:off x="896645" y="2581085"/>
            <a:ext cx="10961980" cy="1352737"/>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b="1" i="0" kern="1200" spc="0" baseline="0">
                <a:solidFill>
                  <a:schemeClr val="tx1"/>
                </a:solidFill>
                <a:latin typeface="+mj-lt"/>
                <a:ea typeface="Montserrat" charset="0"/>
                <a:cs typeface="Montserrat" charset="0"/>
              </a:defRPr>
            </a:lvl1pPr>
          </a:lstStyle>
          <a:p>
            <a:pPr defTabSz="914296">
              <a:lnSpc>
                <a:spcPct val="114000"/>
              </a:lnSpc>
              <a:defRPr/>
            </a:pPr>
            <a:r>
              <a:rPr lang="en-US" sz="3200" b="0" dirty="0">
                <a:solidFill>
                  <a:schemeClr val="bg2"/>
                </a:solidFill>
                <a:latin typeface="Arial"/>
              </a:rPr>
              <a:t>Fire Protection Assessment Study</a:t>
            </a:r>
          </a:p>
          <a:p>
            <a:pPr defTabSz="914296">
              <a:lnSpc>
                <a:spcPct val="114000"/>
              </a:lnSpc>
              <a:defRPr/>
            </a:pPr>
            <a:br>
              <a:rPr lang="en-US" sz="1600" b="0" dirty="0">
                <a:solidFill>
                  <a:schemeClr val="bg2"/>
                </a:solidFill>
                <a:latin typeface="Arial"/>
              </a:rPr>
            </a:br>
            <a:endParaRPr lang="en-US" sz="1600" b="0" dirty="0">
              <a:solidFill>
                <a:schemeClr val="bg2"/>
              </a:solidFill>
              <a:latin typeface="Arial"/>
            </a:endParaRPr>
          </a:p>
          <a:p>
            <a:pPr defTabSz="914296">
              <a:lnSpc>
                <a:spcPct val="114000"/>
              </a:lnSpc>
              <a:defRPr/>
            </a:pPr>
            <a:r>
              <a:rPr lang="en-US" sz="2400" b="0" dirty="0">
                <a:solidFill>
                  <a:srgbClr val="FFFFFF"/>
                </a:solidFill>
                <a:latin typeface="Arial"/>
              </a:rPr>
              <a:t>April 14, 2025</a:t>
            </a:r>
          </a:p>
        </p:txBody>
      </p:sp>
      <p:pic>
        <p:nvPicPr>
          <p:cNvPr id="16" name="Picture 15" descr="A picture containing object, clock, sitting, computer&#10;&#10;Description automatically generated">
            <a:extLst>
              <a:ext uri="{FF2B5EF4-FFF2-40B4-BE49-F238E27FC236}">
                <a16:creationId xmlns:a16="http://schemas.microsoft.com/office/drawing/2014/main" id="{382C5479-E8A1-9E2D-2A33-50E85D9CA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22" y="5457825"/>
            <a:ext cx="3494934" cy="567665"/>
          </a:xfrm>
          <a:prstGeom prst="rect">
            <a:avLst/>
          </a:prstGeom>
        </p:spPr>
      </p:pic>
      <p:cxnSp>
        <p:nvCxnSpPr>
          <p:cNvPr id="17" name="Straight Connector 16">
            <a:extLst>
              <a:ext uri="{FF2B5EF4-FFF2-40B4-BE49-F238E27FC236}">
                <a16:creationId xmlns:a16="http://schemas.microsoft.com/office/drawing/2014/main" id="{360CFC4F-2374-431C-8183-DD6A28880A3D}"/>
              </a:ext>
            </a:extLst>
          </p:cNvPr>
          <p:cNvCxnSpPr>
            <a:cxnSpLocks/>
          </p:cNvCxnSpPr>
          <p:nvPr/>
        </p:nvCxnSpPr>
        <p:spPr>
          <a:xfrm>
            <a:off x="896645" y="2389423"/>
            <a:ext cx="59844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59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7">
            <a:extLst>
              <a:ext uri="{FF2B5EF4-FFF2-40B4-BE49-F238E27FC236}">
                <a16:creationId xmlns:a16="http://schemas.microsoft.com/office/drawing/2014/main" id="{DA65DC47-EC3A-42E5-B755-5572959A05A2}"/>
              </a:ext>
            </a:extLst>
          </p:cNvPr>
          <p:cNvSpPr>
            <a:spLocks noEditPoints="1"/>
          </p:cNvSpPr>
          <p:nvPr/>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dirty="0"/>
          </a:p>
        </p:txBody>
      </p:sp>
      <p:sp>
        <p:nvSpPr>
          <p:cNvPr id="3" name="Slide Number Placeholder 2">
            <a:extLst>
              <a:ext uri="{FF2B5EF4-FFF2-40B4-BE49-F238E27FC236}">
                <a16:creationId xmlns:a16="http://schemas.microsoft.com/office/drawing/2014/main" id="{C60E58CB-E363-4CEB-87D3-F587E5933DD0}"/>
              </a:ext>
            </a:extLst>
          </p:cNvPr>
          <p:cNvSpPr>
            <a:spLocks noGrp="1"/>
          </p:cNvSpPr>
          <p:nvPr>
            <p:ph type="sldNum" sz="quarter" idx="10"/>
          </p:nvPr>
        </p:nvSpPr>
        <p:spPr/>
        <p:txBody>
          <a:bodyPr/>
          <a:lstStyle/>
          <a:p>
            <a:fld id="{0969892B-6FB2-445D-B6A4-8332FBFF141C}" type="slidenum">
              <a:rPr lang="en-US" sz="1000" smtClean="0"/>
              <a:pPr/>
              <a:t>10</a:t>
            </a:fld>
            <a:endParaRPr lang="en-US" sz="1000" dirty="0"/>
          </a:p>
        </p:txBody>
      </p:sp>
      <p:sp>
        <p:nvSpPr>
          <p:cNvPr id="5" name="Text Placeholder 4">
            <a:extLst>
              <a:ext uri="{FF2B5EF4-FFF2-40B4-BE49-F238E27FC236}">
                <a16:creationId xmlns:a16="http://schemas.microsoft.com/office/drawing/2014/main" id="{4C7392D3-D01C-48CE-8ABC-2849FBF82855}"/>
              </a:ext>
            </a:extLst>
          </p:cNvPr>
          <p:cNvSpPr>
            <a:spLocks noGrp="1"/>
          </p:cNvSpPr>
          <p:nvPr>
            <p:ph type="body" sz="quarter" idx="11"/>
          </p:nvPr>
        </p:nvSpPr>
        <p:spPr/>
        <p:txBody>
          <a:bodyPr>
            <a:normAutofit/>
          </a:bodyPr>
          <a:lstStyle/>
          <a:p>
            <a:r>
              <a:rPr lang="en-US" sz="6000" dirty="0"/>
              <a:t>Fire Assessment Methodology</a:t>
            </a:r>
          </a:p>
        </p:txBody>
      </p:sp>
    </p:spTree>
    <p:extLst>
      <p:ext uri="{BB962C8B-B14F-4D97-AF65-F5344CB8AC3E}">
        <p14:creationId xmlns:p14="http://schemas.microsoft.com/office/powerpoint/2010/main" val="865947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056D3-0C99-6166-F593-9F7F7B8B228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1830EB4-1F0D-2A68-2689-1F334DF1939F}"/>
              </a:ext>
            </a:extLst>
          </p:cNvPr>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Availability Methodology</a:t>
            </a:r>
          </a:p>
        </p:txBody>
      </p:sp>
      <p:sp>
        <p:nvSpPr>
          <p:cNvPr id="3" name="Content Placeholder 2">
            <a:extLst>
              <a:ext uri="{FF2B5EF4-FFF2-40B4-BE49-F238E27FC236}">
                <a16:creationId xmlns:a16="http://schemas.microsoft.com/office/drawing/2014/main" id="{ADE22089-970B-2BB4-48EA-575CCDC895BC}"/>
              </a:ext>
            </a:extLst>
          </p:cNvPr>
          <p:cNvSpPr>
            <a:spLocks noGrp="1"/>
          </p:cNvSpPr>
          <p:nvPr>
            <p:ph idx="1"/>
          </p:nvPr>
        </p:nvSpPr>
        <p:spPr>
          <a:xfrm>
            <a:off x="666751" y="1827621"/>
            <a:ext cx="11525248" cy="4830354"/>
          </a:xfrm>
        </p:spPr>
        <p:txBody>
          <a:bodyPr>
            <a:normAutofit fontScale="92500" lnSpcReduction="10000"/>
          </a:bodyPr>
          <a:lstStyle/>
          <a:p>
            <a:pPr>
              <a:lnSpc>
                <a:spcPct val="114000"/>
              </a:lnSpc>
              <a:spcAft>
                <a:spcPts val="1200"/>
              </a:spcAft>
            </a:pPr>
            <a:r>
              <a:rPr lang="en-US" sz="2300" dirty="0"/>
              <a:t>The chosen methodology for this study is the Availability Method, which is a simple, Two-Tier rate structure for ALL residential and non-residential parcels:</a:t>
            </a:r>
          </a:p>
          <a:p>
            <a:pPr lvl="1">
              <a:lnSpc>
                <a:spcPct val="114000"/>
              </a:lnSpc>
              <a:spcAft>
                <a:spcPts val="1200"/>
              </a:spcAft>
            </a:pPr>
            <a:r>
              <a:rPr lang="en-US" sz="2100" dirty="0"/>
              <a:t>Tier 1 – Flat Fee per parcel</a:t>
            </a:r>
          </a:p>
          <a:p>
            <a:pPr lvl="1">
              <a:lnSpc>
                <a:spcPct val="114000"/>
              </a:lnSpc>
              <a:spcAft>
                <a:spcPts val="1200"/>
              </a:spcAft>
            </a:pPr>
            <a:r>
              <a:rPr lang="en-US" sz="2100" dirty="0"/>
              <a:t>Tier 2 – Variable Fee per parcel</a:t>
            </a:r>
          </a:p>
          <a:p>
            <a:pPr>
              <a:lnSpc>
                <a:spcPct val="114000"/>
              </a:lnSpc>
              <a:spcAft>
                <a:spcPts val="1200"/>
              </a:spcAft>
            </a:pPr>
            <a:r>
              <a:rPr lang="en-US" sz="2300" dirty="0"/>
              <a:t>Administratively easier to maintain than the other commonly used methodology which is the Calls-for-Service methodology</a:t>
            </a:r>
            <a:endParaRPr lang="en-US" sz="2300" strike="sngStrike" dirty="0"/>
          </a:p>
          <a:p>
            <a:pPr lvl="1">
              <a:lnSpc>
                <a:spcPct val="114000"/>
              </a:lnSpc>
              <a:spcAft>
                <a:spcPts val="1200"/>
              </a:spcAft>
            </a:pPr>
            <a:r>
              <a:rPr lang="en-US" sz="2100" dirty="0"/>
              <a:t>Utilizes publicly available data from the County Property Appraiser</a:t>
            </a:r>
          </a:p>
          <a:p>
            <a:pPr lvl="1">
              <a:lnSpc>
                <a:spcPct val="114000"/>
              </a:lnSpc>
              <a:spcAft>
                <a:spcPts val="1200"/>
              </a:spcAft>
            </a:pPr>
            <a:r>
              <a:rPr lang="en-US" sz="2100" dirty="0"/>
              <a:t>Assessments do not shift based on changes in call demand</a:t>
            </a:r>
          </a:p>
          <a:p>
            <a:pPr lvl="1">
              <a:lnSpc>
                <a:spcPct val="114000"/>
              </a:lnSpc>
              <a:spcAft>
                <a:spcPts val="1200"/>
              </a:spcAft>
            </a:pPr>
            <a:r>
              <a:rPr lang="en-US" sz="2100" dirty="0"/>
              <a:t>Does not distinguish between property classifications</a:t>
            </a:r>
          </a:p>
          <a:p>
            <a:pPr>
              <a:lnSpc>
                <a:spcPct val="114000"/>
              </a:lnSpc>
              <a:spcAft>
                <a:spcPts val="1200"/>
              </a:spcAft>
            </a:pPr>
            <a:r>
              <a:rPr lang="en-US" sz="2300" dirty="0"/>
              <a:t>Availability of fire service based upon cost apportionment with Two Tiers of benefit</a:t>
            </a:r>
          </a:p>
        </p:txBody>
      </p:sp>
      <p:sp>
        <p:nvSpPr>
          <p:cNvPr id="2" name="Slide Number Placeholder 2">
            <a:extLst>
              <a:ext uri="{FF2B5EF4-FFF2-40B4-BE49-F238E27FC236}">
                <a16:creationId xmlns:a16="http://schemas.microsoft.com/office/drawing/2014/main" id="{36D61DCF-6510-07A5-5A1D-A809EF837343}"/>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11</a:t>
            </a:fld>
            <a:endParaRPr lang="en-US" sz="1000" dirty="0"/>
          </a:p>
        </p:txBody>
      </p:sp>
    </p:spTree>
    <p:extLst>
      <p:ext uri="{BB962C8B-B14F-4D97-AF65-F5344CB8AC3E}">
        <p14:creationId xmlns:p14="http://schemas.microsoft.com/office/powerpoint/2010/main" val="76946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3F820-0DD8-5A84-7677-22A8A8DCEA0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1234BC9-A606-97B2-BD05-FBF337A08C82}"/>
              </a:ext>
            </a:extLst>
          </p:cNvPr>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Availability Methodology</a:t>
            </a:r>
          </a:p>
        </p:txBody>
      </p:sp>
      <p:sp>
        <p:nvSpPr>
          <p:cNvPr id="3" name="Content Placeholder 2">
            <a:extLst>
              <a:ext uri="{FF2B5EF4-FFF2-40B4-BE49-F238E27FC236}">
                <a16:creationId xmlns:a16="http://schemas.microsoft.com/office/drawing/2014/main" id="{5D9B91F4-0A3E-D5CC-7EB5-39391531F6AC}"/>
              </a:ext>
            </a:extLst>
          </p:cNvPr>
          <p:cNvSpPr>
            <a:spLocks noGrp="1"/>
          </p:cNvSpPr>
          <p:nvPr>
            <p:ph idx="1"/>
          </p:nvPr>
        </p:nvSpPr>
        <p:spPr>
          <a:xfrm>
            <a:off x="666751" y="1827621"/>
            <a:ext cx="11525248" cy="4830354"/>
          </a:xfrm>
        </p:spPr>
        <p:txBody>
          <a:bodyPr>
            <a:normAutofit fontScale="85000" lnSpcReduction="10000"/>
          </a:bodyPr>
          <a:lstStyle/>
          <a:p>
            <a:pPr>
              <a:lnSpc>
                <a:spcPct val="114000"/>
              </a:lnSpc>
              <a:spcAft>
                <a:spcPts val="1200"/>
              </a:spcAft>
            </a:pPr>
            <a:r>
              <a:rPr lang="en-US" sz="2100" b="1" dirty="0"/>
              <a:t>Tier 1 Benefit – </a:t>
            </a:r>
            <a:r>
              <a:rPr lang="en-US" sz="2100" dirty="0"/>
              <a:t>Response Readiness Availability</a:t>
            </a:r>
          </a:p>
          <a:p>
            <a:pPr lvl="1">
              <a:lnSpc>
                <a:spcPct val="114000"/>
              </a:lnSpc>
              <a:spcAft>
                <a:spcPts val="1200"/>
              </a:spcAft>
            </a:pPr>
            <a:r>
              <a:rPr lang="en-US" sz="1900" dirty="0"/>
              <a:t>All properties, whether vacant or developed are charged the Tier 1 rate (single fee per parcel)</a:t>
            </a:r>
          </a:p>
          <a:p>
            <a:pPr lvl="1">
              <a:lnSpc>
                <a:spcPct val="114000"/>
              </a:lnSpc>
              <a:spcAft>
                <a:spcPts val="1200"/>
              </a:spcAft>
            </a:pPr>
            <a:r>
              <a:rPr lang="en-US" sz="1900" dirty="0"/>
              <a:t>All parcels in the City benefit equally from the availability of fire protection service that the City provides on call, without discrimination as to property class, on a 24 hours a day, seven days a week, year-round basis.</a:t>
            </a:r>
          </a:p>
          <a:p>
            <a:pPr lvl="1">
              <a:lnSpc>
                <a:spcPct val="114000"/>
              </a:lnSpc>
              <a:spcAft>
                <a:spcPts val="1200"/>
              </a:spcAft>
            </a:pPr>
            <a:r>
              <a:rPr lang="en-US" sz="1900" dirty="0"/>
              <a:t>Benefits include:</a:t>
            </a:r>
          </a:p>
          <a:p>
            <a:pPr lvl="2">
              <a:lnSpc>
                <a:spcPct val="114000"/>
              </a:lnSpc>
              <a:spcAft>
                <a:spcPts val="1200"/>
              </a:spcAft>
            </a:pPr>
            <a:r>
              <a:rPr lang="en-US" sz="1900" dirty="0"/>
              <a:t>Availability of immediate response to fire</a:t>
            </a:r>
          </a:p>
          <a:p>
            <a:pPr lvl="2">
              <a:lnSpc>
                <a:spcPct val="114000"/>
              </a:lnSpc>
              <a:spcAft>
                <a:spcPts val="1200"/>
              </a:spcAft>
            </a:pPr>
            <a:r>
              <a:rPr lang="en-US" sz="1900" dirty="0"/>
              <a:t>First responder medical aid to protect the life and safety of occupants, </a:t>
            </a:r>
          </a:p>
          <a:p>
            <a:pPr lvl="2">
              <a:lnSpc>
                <a:spcPct val="114000"/>
              </a:lnSpc>
              <a:spcAft>
                <a:spcPts val="1200"/>
              </a:spcAft>
            </a:pPr>
            <a:r>
              <a:rPr lang="en-US" sz="1900" dirty="0"/>
              <a:t>Containment of liability for emergency incidents on the subject parcels and the spread of fires to other property</a:t>
            </a:r>
          </a:p>
          <a:p>
            <a:pPr lvl="2">
              <a:lnSpc>
                <a:spcPct val="114000"/>
              </a:lnSpc>
              <a:spcAft>
                <a:spcPts val="1200"/>
              </a:spcAft>
            </a:pPr>
            <a:r>
              <a:rPr lang="en-US" sz="1900" dirty="0"/>
              <a:t>Enhanced property value, </a:t>
            </a:r>
          </a:p>
          <a:p>
            <a:pPr lvl="2">
              <a:lnSpc>
                <a:spcPct val="114000"/>
              </a:lnSpc>
              <a:spcAft>
                <a:spcPts val="1200"/>
              </a:spcAft>
            </a:pPr>
            <a:r>
              <a:rPr lang="en-US" sz="1900" dirty="0"/>
              <a:t>Enhanced marketability of and/or ability to develop property. Therefore, it is appropriate to apportion the costs in this cost pool equally per parcel.</a:t>
            </a:r>
          </a:p>
          <a:p>
            <a:pPr marL="457189" lvl="1" indent="0">
              <a:lnSpc>
                <a:spcPct val="114000"/>
              </a:lnSpc>
              <a:spcAft>
                <a:spcPts val="1200"/>
              </a:spcAft>
              <a:buNone/>
            </a:pPr>
            <a:endParaRPr lang="en-US" sz="1700" dirty="0"/>
          </a:p>
        </p:txBody>
      </p:sp>
      <p:sp>
        <p:nvSpPr>
          <p:cNvPr id="2" name="Slide Number Placeholder 2">
            <a:extLst>
              <a:ext uri="{FF2B5EF4-FFF2-40B4-BE49-F238E27FC236}">
                <a16:creationId xmlns:a16="http://schemas.microsoft.com/office/drawing/2014/main" id="{56A91DAA-1910-15BE-211A-E76F6AD3758D}"/>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12</a:t>
            </a:fld>
            <a:endParaRPr lang="en-US" sz="1000" dirty="0"/>
          </a:p>
        </p:txBody>
      </p:sp>
    </p:spTree>
    <p:extLst>
      <p:ext uri="{BB962C8B-B14F-4D97-AF65-F5344CB8AC3E}">
        <p14:creationId xmlns:p14="http://schemas.microsoft.com/office/powerpoint/2010/main" val="355520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5DFFF-A403-2E03-2A8E-2F925376B3E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8F26FC9-D7F1-E284-E9FE-256DFE635DE6}"/>
              </a:ext>
            </a:extLst>
          </p:cNvPr>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Availability Methodology</a:t>
            </a:r>
          </a:p>
        </p:txBody>
      </p:sp>
      <p:sp>
        <p:nvSpPr>
          <p:cNvPr id="3" name="Content Placeholder 2">
            <a:extLst>
              <a:ext uri="{FF2B5EF4-FFF2-40B4-BE49-F238E27FC236}">
                <a16:creationId xmlns:a16="http://schemas.microsoft.com/office/drawing/2014/main" id="{8C8D87B7-28E1-BB09-DF5A-DB43A297AB89}"/>
              </a:ext>
            </a:extLst>
          </p:cNvPr>
          <p:cNvSpPr>
            <a:spLocks noGrp="1"/>
          </p:cNvSpPr>
          <p:nvPr>
            <p:ph idx="1"/>
          </p:nvPr>
        </p:nvSpPr>
        <p:spPr>
          <a:xfrm>
            <a:off x="447675" y="1827621"/>
            <a:ext cx="11744326" cy="4830354"/>
          </a:xfrm>
        </p:spPr>
        <p:txBody>
          <a:bodyPr>
            <a:normAutofit fontScale="92500"/>
          </a:bodyPr>
          <a:lstStyle/>
          <a:p>
            <a:pPr>
              <a:lnSpc>
                <a:spcPct val="114000"/>
              </a:lnSpc>
              <a:spcAft>
                <a:spcPts val="1200"/>
              </a:spcAft>
            </a:pPr>
            <a:r>
              <a:rPr lang="en-US" sz="2100" b="1" dirty="0"/>
              <a:t>Tier 2 Benefit – </a:t>
            </a:r>
            <a:r>
              <a:rPr lang="en-US" sz="2100" dirty="0"/>
              <a:t>Protection from loss of structure</a:t>
            </a:r>
          </a:p>
          <a:p>
            <a:pPr lvl="1">
              <a:lnSpc>
                <a:spcPct val="114000"/>
              </a:lnSpc>
              <a:spcAft>
                <a:spcPts val="1200"/>
              </a:spcAft>
            </a:pPr>
            <a:r>
              <a:rPr lang="en-US" sz="1900" dirty="0"/>
              <a:t>Only Improved properties are charged the Tier 2 rate</a:t>
            </a:r>
          </a:p>
          <a:p>
            <a:pPr lvl="2">
              <a:lnSpc>
                <a:spcPct val="114000"/>
              </a:lnSpc>
              <a:spcAft>
                <a:spcPts val="1200"/>
              </a:spcAft>
            </a:pPr>
            <a:r>
              <a:rPr lang="en-US" sz="1700" dirty="0"/>
              <a:t>Improved properties are all non-vacant properties with developed structures </a:t>
            </a:r>
          </a:p>
          <a:p>
            <a:pPr lvl="1">
              <a:lnSpc>
                <a:spcPct val="114000"/>
              </a:lnSpc>
              <a:spcAft>
                <a:spcPts val="1200"/>
              </a:spcAft>
            </a:pPr>
            <a:r>
              <a:rPr lang="en-US" sz="1900" dirty="0"/>
              <a:t>Charge per every $5,000 of structure value (not assessed value) as determined by the Property Appraiser ($5,000 of structure Value equals an Equivalent Benefit Unit, or EBU)</a:t>
            </a:r>
          </a:p>
          <a:p>
            <a:pPr lvl="1">
              <a:lnSpc>
                <a:spcPct val="114000"/>
              </a:lnSpc>
              <a:spcAft>
                <a:spcPts val="1200"/>
              </a:spcAft>
            </a:pPr>
            <a:r>
              <a:rPr lang="en-US" dirty="0"/>
              <a:t>Improved properties receive the following benefits in addition to the Tier 1 benefits:</a:t>
            </a:r>
          </a:p>
          <a:p>
            <a:pPr lvl="2">
              <a:lnSpc>
                <a:spcPct val="114000"/>
              </a:lnSpc>
              <a:spcAft>
                <a:spcPts val="1200"/>
              </a:spcAft>
            </a:pPr>
            <a:r>
              <a:rPr lang="en-US" dirty="0"/>
              <a:t>Protection from  the  loss  of  the  value  of structures on the property due to fire by virtue of …</a:t>
            </a:r>
          </a:p>
          <a:p>
            <a:pPr lvl="3">
              <a:lnSpc>
                <a:spcPct val="114000"/>
              </a:lnSpc>
              <a:spcAft>
                <a:spcPts val="1200"/>
              </a:spcAft>
            </a:pPr>
            <a:r>
              <a:rPr lang="en-US" dirty="0"/>
              <a:t>The ability to obtain fire insurance and to obtain that insurance at attractive rates because of the availability of fire protection service</a:t>
            </a:r>
          </a:p>
          <a:p>
            <a:pPr lvl="3">
              <a:lnSpc>
                <a:spcPct val="114000"/>
              </a:lnSpc>
              <a:spcAft>
                <a:spcPts val="1200"/>
              </a:spcAft>
            </a:pPr>
            <a:r>
              <a:rPr lang="en-US" dirty="0"/>
              <a:t>Protection from loss provided by the availability of fire suppression service provided by the City</a:t>
            </a:r>
          </a:p>
        </p:txBody>
      </p:sp>
      <p:sp>
        <p:nvSpPr>
          <p:cNvPr id="2" name="Slide Number Placeholder 2">
            <a:extLst>
              <a:ext uri="{FF2B5EF4-FFF2-40B4-BE49-F238E27FC236}">
                <a16:creationId xmlns:a16="http://schemas.microsoft.com/office/drawing/2014/main" id="{06414731-CEBA-C84A-D2BE-3513466213B6}"/>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13</a:t>
            </a:fld>
            <a:endParaRPr lang="en-US" sz="1000" dirty="0"/>
          </a:p>
        </p:txBody>
      </p:sp>
    </p:spTree>
    <p:extLst>
      <p:ext uri="{BB962C8B-B14F-4D97-AF65-F5344CB8AC3E}">
        <p14:creationId xmlns:p14="http://schemas.microsoft.com/office/powerpoint/2010/main" val="294598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30754-D30E-8EA7-67F7-35AC6E80E641}"/>
            </a:ext>
          </a:extLst>
        </p:cNvPr>
        <p:cNvGrpSpPr/>
        <p:nvPr/>
      </p:nvGrpSpPr>
      <p:grpSpPr>
        <a:xfrm>
          <a:off x="0" y="0"/>
          <a:ext cx="0" cy="0"/>
          <a:chOff x="0" y="0"/>
          <a:chExt cx="0" cy="0"/>
        </a:xfrm>
      </p:grpSpPr>
      <p:sp>
        <p:nvSpPr>
          <p:cNvPr id="9" name="Freeform 27">
            <a:extLst>
              <a:ext uri="{FF2B5EF4-FFF2-40B4-BE49-F238E27FC236}">
                <a16:creationId xmlns:a16="http://schemas.microsoft.com/office/drawing/2014/main" id="{7860896F-E305-6E52-966D-77DD6C935D6C}"/>
              </a:ext>
            </a:extLst>
          </p:cNvPr>
          <p:cNvSpPr>
            <a:spLocks noEditPoints="1"/>
          </p:cNvSpPr>
          <p:nvPr/>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dirty="0"/>
          </a:p>
        </p:txBody>
      </p:sp>
      <p:sp>
        <p:nvSpPr>
          <p:cNvPr id="3" name="Slide Number Placeholder 2">
            <a:extLst>
              <a:ext uri="{FF2B5EF4-FFF2-40B4-BE49-F238E27FC236}">
                <a16:creationId xmlns:a16="http://schemas.microsoft.com/office/drawing/2014/main" id="{AB76ECDA-A0BD-BFE8-E4B9-0A4A48864C47}"/>
              </a:ext>
            </a:extLst>
          </p:cNvPr>
          <p:cNvSpPr>
            <a:spLocks noGrp="1"/>
          </p:cNvSpPr>
          <p:nvPr>
            <p:ph type="sldNum" sz="quarter" idx="10"/>
          </p:nvPr>
        </p:nvSpPr>
        <p:spPr/>
        <p:txBody>
          <a:bodyPr/>
          <a:lstStyle/>
          <a:p>
            <a:fld id="{0969892B-6FB2-445D-B6A4-8332FBFF141C}" type="slidenum">
              <a:rPr lang="en-US" sz="1000" smtClean="0"/>
              <a:pPr/>
              <a:t>14</a:t>
            </a:fld>
            <a:endParaRPr lang="en-US" sz="1000" dirty="0"/>
          </a:p>
        </p:txBody>
      </p:sp>
      <p:sp>
        <p:nvSpPr>
          <p:cNvPr id="5" name="Text Placeholder 4">
            <a:extLst>
              <a:ext uri="{FF2B5EF4-FFF2-40B4-BE49-F238E27FC236}">
                <a16:creationId xmlns:a16="http://schemas.microsoft.com/office/drawing/2014/main" id="{F2613AD0-4204-B387-8338-4E8A8E2E53E4}"/>
              </a:ext>
            </a:extLst>
          </p:cNvPr>
          <p:cNvSpPr>
            <a:spLocks noGrp="1"/>
          </p:cNvSpPr>
          <p:nvPr>
            <p:ph type="body" sz="quarter" idx="11"/>
          </p:nvPr>
        </p:nvSpPr>
        <p:spPr/>
        <p:txBody>
          <a:bodyPr>
            <a:normAutofit/>
          </a:bodyPr>
          <a:lstStyle/>
          <a:p>
            <a:r>
              <a:rPr lang="en-US" sz="6000" dirty="0"/>
              <a:t>Fire Assessment Calculation</a:t>
            </a:r>
          </a:p>
        </p:txBody>
      </p:sp>
    </p:spTree>
    <p:extLst>
      <p:ext uri="{BB962C8B-B14F-4D97-AF65-F5344CB8AC3E}">
        <p14:creationId xmlns:p14="http://schemas.microsoft.com/office/powerpoint/2010/main" val="87553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78063-DA05-B24C-5C57-24DF893890B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3B319D7-52D0-DD69-1DA6-905605D9AFC3}"/>
              </a:ext>
            </a:extLst>
          </p:cNvPr>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FY 2026 Fire Assessment Calculation</a:t>
            </a:r>
          </a:p>
        </p:txBody>
      </p:sp>
      <p:sp>
        <p:nvSpPr>
          <p:cNvPr id="3" name="Content Placeholder 2">
            <a:extLst>
              <a:ext uri="{FF2B5EF4-FFF2-40B4-BE49-F238E27FC236}">
                <a16:creationId xmlns:a16="http://schemas.microsoft.com/office/drawing/2014/main" id="{EDA96D76-AF05-345D-3AF4-1BAF5C4D7FD4}"/>
              </a:ext>
            </a:extLst>
          </p:cNvPr>
          <p:cNvSpPr>
            <a:spLocks noGrp="1"/>
          </p:cNvSpPr>
          <p:nvPr>
            <p:ph idx="1"/>
          </p:nvPr>
        </p:nvSpPr>
        <p:spPr>
          <a:xfrm>
            <a:off x="666751" y="1827621"/>
            <a:ext cx="11525248" cy="4830354"/>
          </a:xfrm>
        </p:spPr>
        <p:txBody>
          <a:bodyPr>
            <a:normAutofit/>
          </a:bodyPr>
          <a:lstStyle/>
          <a:p>
            <a:pPr>
              <a:lnSpc>
                <a:spcPct val="114000"/>
              </a:lnSpc>
              <a:spcAft>
                <a:spcPts val="1200"/>
              </a:spcAft>
            </a:pPr>
            <a:r>
              <a:rPr lang="en-US" sz="2300" dirty="0"/>
              <a:t>Allocated costs based upon preliminary projection of FY 2026 Fire Department Costs</a:t>
            </a:r>
          </a:p>
          <a:p>
            <a:pPr>
              <a:lnSpc>
                <a:spcPct val="114000"/>
              </a:lnSpc>
              <a:spcAft>
                <a:spcPts val="1200"/>
              </a:spcAft>
            </a:pPr>
            <a:r>
              <a:rPr lang="en-US" sz="2300" dirty="0"/>
              <a:t>Includes all department needs for projected personnel and capital requirements</a:t>
            </a:r>
          </a:p>
          <a:p>
            <a:pPr>
              <a:lnSpc>
                <a:spcPct val="114000"/>
              </a:lnSpc>
              <a:spcAft>
                <a:spcPts val="1200"/>
              </a:spcAft>
            </a:pPr>
            <a:endParaRPr lang="en-US" dirty="0"/>
          </a:p>
          <a:p>
            <a:pPr marL="457189" lvl="1" indent="0">
              <a:lnSpc>
                <a:spcPct val="114000"/>
              </a:lnSpc>
              <a:spcAft>
                <a:spcPts val="1200"/>
              </a:spcAft>
              <a:buNone/>
            </a:pPr>
            <a:endParaRPr lang="en-US" sz="1700" dirty="0"/>
          </a:p>
        </p:txBody>
      </p:sp>
      <p:sp>
        <p:nvSpPr>
          <p:cNvPr id="2" name="Slide Number Placeholder 2">
            <a:extLst>
              <a:ext uri="{FF2B5EF4-FFF2-40B4-BE49-F238E27FC236}">
                <a16:creationId xmlns:a16="http://schemas.microsoft.com/office/drawing/2014/main" id="{DB4EB73B-035E-239F-EBEA-2D0A1073D082}"/>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15</a:t>
            </a:fld>
            <a:endParaRPr lang="en-US" sz="1000" dirty="0"/>
          </a:p>
        </p:txBody>
      </p:sp>
      <p:pic>
        <p:nvPicPr>
          <p:cNvPr id="5" name="Picture 4">
            <a:extLst>
              <a:ext uri="{FF2B5EF4-FFF2-40B4-BE49-F238E27FC236}">
                <a16:creationId xmlns:a16="http://schemas.microsoft.com/office/drawing/2014/main" id="{5EE9AD8A-9966-72A5-10E9-31DD5DD888CA}"/>
              </a:ext>
            </a:extLst>
          </p:cNvPr>
          <p:cNvPicPr>
            <a:picLocks noChangeAspect="1"/>
          </p:cNvPicPr>
          <p:nvPr/>
        </p:nvPicPr>
        <p:blipFill>
          <a:blip r:embed="rId3"/>
          <a:stretch>
            <a:fillRect/>
          </a:stretch>
        </p:blipFill>
        <p:spPr>
          <a:xfrm>
            <a:off x="2346712" y="2999743"/>
            <a:ext cx="7395875" cy="3658232"/>
          </a:xfrm>
          <a:prstGeom prst="rect">
            <a:avLst/>
          </a:prstGeom>
        </p:spPr>
      </p:pic>
    </p:spTree>
    <p:extLst>
      <p:ext uri="{BB962C8B-B14F-4D97-AF65-F5344CB8AC3E}">
        <p14:creationId xmlns:p14="http://schemas.microsoft.com/office/powerpoint/2010/main" val="29546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E3779-91D1-B44D-DED6-AD25ACC1CD5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B27F464-E8A0-F066-73ED-D9371A0DF8BC}"/>
              </a:ext>
            </a:extLst>
          </p:cNvPr>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FY 2026 Fire Assessment Calculation – </a:t>
            </a:r>
            <a:br>
              <a:rPr lang="en-US" dirty="0">
                <a:solidFill>
                  <a:srgbClr val="FFFFFF"/>
                </a:solidFill>
              </a:rPr>
            </a:br>
            <a:r>
              <a:rPr lang="en-US" dirty="0">
                <a:solidFill>
                  <a:srgbClr val="FFFFFF"/>
                </a:solidFill>
              </a:rPr>
              <a:t>Full Cost Recovery</a:t>
            </a:r>
          </a:p>
        </p:txBody>
      </p:sp>
      <p:sp>
        <p:nvSpPr>
          <p:cNvPr id="3" name="Content Placeholder 2">
            <a:extLst>
              <a:ext uri="{FF2B5EF4-FFF2-40B4-BE49-F238E27FC236}">
                <a16:creationId xmlns:a16="http://schemas.microsoft.com/office/drawing/2014/main" id="{105B695A-583A-849D-2DAF-090236CE40A7}"/>
              </a:ext>
            </a:extLst>
          </p:cNvPr>
          <p:cNvSpPr>
            <a:spLocks noGrp="1"/>
          </p:cNvSpPr>
          <p:nvPr>
            <p:ph idx="1"/>
          </p:nvPr>
        </p:nvSpPr>
        <p:spPr>
          <a:xfrm>
            <a:off x="666751" y="1827621"/>
            <a:ext cx="11525248" cy="4830354"/>
          </a:xfrm>
        </p:spPr>
        <p:txBody>
          <a:bodyPr>
            <a:normAutofit/>
          </a:bodyPr>
          <a:lstStyle/>
          <a:p>
            <a:pPr>
              <a:lnSpc>
                <a:spcPct val="114000"/>
              </a:lnSpc>
              <a:spcAft>
                <a:spcPts val="1200"/>
              </a:spcAft>
            </a:pPr>
            <a:endParaRPr lang="en-US" dirty="0"/>
          </a:p>
          <a:p>
            <a:pPr marL="457189" lvl="1" indent="0">
              <a:lnSpc>
                <a:spcPct val="114000"/>
              </a:lnSpc>
              <a:spcAft>
                <a:spcPts val="1200"/>
              </a:spcAft>
              <a:buNone/>
            </a:pPr>
            <a:endParaRPr lang="en-US" sz="1700" dirty="0"/>
          </a:p>
        </p:txBody>
      </p:sp>
      <p:sp>
        <p:nvSpPr>
          <p:cNvPr id="2" name="Slide Number Placeholder 2">
            <a:extLst>
              <a:ext uri="{FF2B5EF4-FFF2-40B4-BE49-F238E27FC236}">
                <a16:creationId xmlns:a16="http://schemas.microsoft.com/office/drawing/2014/main" id="{CD6CE3F9-0D0E-7D2A-50D1-AC9D1E3320E1}"/>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16</a:t>
            </a:fld>
            <a:endParaRPr lang="en-US" sz="1000" dirty="0"/>
          </a:p>
        </p:txBody>
      </p:sp>
      <p:sp>
        <p:nvSpPr>
          <p:cNvPr id="12" name="Content Placeholder 2">
            <a:extLst>
              <a:ext uri="{FF2B5EF4-FFF2-40B4-BE49-F238E27FC236}">
                <a16:creationId xmlns:a16="http://schemas.microsoft.com/office/drawing/2014/main" id="{323124CF-3CF2-6D31-16C0-8A283B2112BA}"/>
              </a:ext>
            </a:extLst>
          </p:cNvPr>
          <p:cNvSpPr txBox="1">
            <a:spLocks/>
          </p:cNvSpPr>
          <p:nvPr/>
        </p:nvSpPr>
        <p:spPr>
          <a:xfrm>
            <a:off x="416814" y="2656367"/>
            <a:ext cx="11525248" cy="4830354"/>
          </a:xfrm>
          <a:prstGeom prst="rect">
            <a:avLst/>
          </a:prstGeom>
        </p:spPr>
        <p:txBody>
          <a:bodyPr vert="horz" lIns="0" tIns="0" rIns="0" bIns="0" rtlCol="0">
            <a:normAutofit/>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sz="2400" kern="1200">
                <a:solidFill>
                  <a:schemeClr val="tx2"/>
                </a:solidFill>
                <a:latin typeface="+mn-lt"/>
                <a:ea typeface="+mn-ea"/>
                <a:cs typeface="+mn-cs"/>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200" kern="1200">
                <a:solidFill>
                  <a:schemeClr val="tx2"/>
                </a:solidFill>
                <a:latin typeface="+mn-lt"/>
                <a:ea typeface="+mn-ea"/>
                <a:cs typeface="+mn-cs"/>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2"/>
                </a:solidFill>
                <a:latin typeface="+mn-lt"/>
                <a:ea typeface="+mn-ea"/>
                <a:cs typeface="+mn-cs"/>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2"/>
                </a:solidFill>
                <a:latin typeface="+mn-lt"/>
                <a:ea typeface="+mn-ea"/>
                <a:cs typeface="+mn-cs"/>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baseline="0">
                <a:solidFill>
                  <a:schemeClr val="tx2"/>
                </a:solidFill>
                <a:latin typeface="+mn-lt"/>
                <a:ea typeface="+mn-ea"/>
                <a:cs typeface="+mn-cs"/>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Aft>
                <a:spcPts val="1200"/>
              </a:spcAft>
            </a:pPr>
            <a:endParaRPr lang="en-US" sz="2300" dirty="0"/>
          </a:p>
          <a:p>
            <a:pPr>
              <a:lnSpc>
                <a:spcPct val="114000"/>
              </a:lnSpc>
              <a:spcAft>
                <a:spcPts val="1200"/>
              </a:spcAft>
            </a:pPr>
            <a:r>
              <a:rPr lang="en-US" sz="2300" dirty="0"/>
              <a:t>Rates are calculated by dividing the allocated cost in each tier by the allocated units</a:t>
            </a:r>
          </a:p>
          <a:p>
            <a:pPr lvl="1">
              <a:lnSpc>
                <a:spcPct val="114000"/>
              </a:lnSpc>
              <a:spcAft>
                <a:spcPts val="1200"/>
              </a:spcAft>
            </a:pPr>
            <a:r>
              <a:rPr lang="en-US" sz="2100" dirty="0"/>
              <a:t>Tier 1 Units are the number of assessable parcels of real-property within the City (excludes parcels that do not benefit from fire protection, such as river beds, lake bottoms, etc.)</a:t>
            </a:r>
          </a:p>
          <a:p>
            <a:pPr lvl="1">
              <a:lnSpc>
                <a:spcPct val="114000"/>
              </a:lnSpc>
              <a:spcAft>
                <a:spcPts val="1200"/>
              </a:spcAft>
            </a:pPr>
            <a:r>
              <a:rPr lang="en-US" sz="2100" dirty="0"/>
              <a:t>Tier 2 Units are structure value Equivalent Benefit Units within the City</a:t>
            </a:r>
          </a:p>
          <a:p>
            <a:pPr lvl="2">
              <a:lnSpc>
                <a:spcPct val="114000"/>
              </a:lnSpc>
              <a:spcAft>
                <a:spcPts val="1200"/>
              </a:spcAft>
            </a:pPr>
            <a:r>
              <a:rPr lang="en-US" sz="1900" dirty="0"/>
              <a:t>1 EBU = $5,000 of structure value</a:t>
            </a:r>
          </a:p>
          <a:p>
            <a:pPr>
              <a:lnSpc>
                <a:spcPct val="114000"/>
              </a:lnSpc>
              <a:spcAft>
                <a:spcPts val="1200"/>
              </a:spcAft>
            </a:pPr>
            <a:r>
              <a:rPr lang="en-US" sz="1800" dirty="0"/>
              <a:t>Note: Allocation of costs between tiers (the second column above) is based on the proportional relationship of land and structure value of all assessable parcels within the City</a:t>
            </a:r>
          </a:p>
          <a:p>
            <a:pPr>
              <a:lnSpc>
                <a:spcPct val="114000"/>
              </a:lnSpc>
              <a:spcAft>
                <a:spcPts val="1200"/>
              </a:spcAft>
            </a:pPr>
            <a:endParaRPr lang="en-US" dirty="0"/>
          </a:p>
          <a:p>
            <a:pPr marL="457189" lvl="1" indent="0">
              <a:lnSpc>
                <a:spcPct val="114000"/>
              </a:lnSpc>
              <a:spcAft>
                <a:spcPts val="1200"/>
              </a:spcAft>
              <a:buFont typeface="Calibri" panose="020F0502020204030204" pitchFamily="34" charset="0"/>
              <a:buNone/>
            </a:pPr>
            <a:endParaRPr lang="en-US" sz="1700" dirty="0"/>
          </a:p>
        </p:txBody>
      </p:sp>
      <p:pic>
        <p:nvPicPr>
          <p:cNvPr id="8" name="Picture 7">
            <a:extLst>
              <a:ext uri="{FF2B5EF4-FFF2-40B4-BE49-F238E27FC236}">
                <a16:creationId xmlns:a16="http://schemas.microsoft.com/office/drawing/2014/main" id="{D2947EBF-1200-D06D-9647-F3F42435D33A}"/>
              </a:ext>
            </a:extLst>
          </p:cNvPr>
          <p:cNvPicPr>
            <a:picLocks noChangeAspect="1"/>
          </p:cNvPicPr>
          <p:nvPr/>
        </p:nvPicPr>
        <p:blipFill>
          <a:blip r:embed="rId3"/>
          <a:stretch>
            <a:fillRect/>
          </a:stretch>
        </p:blipFill>
        <p:spPr>
          <a:xfrm>
            <a:off x="192472" y="1379605"/>
            <a:ext cx="11973932" cy="1782371"/>
          </a:xfrm>
          <a:prstGeom prst="rect">
            <a:avLst/>
          </a:prstGeom>
        </p:spPr>
      </p:pic>
    </p:spTree>
    <p:extLst>
      <p:ext uri="{BB962C8B-B14F-4D97-AF65-F5344CB8AC3E}">
        <p14:creationId xmlns:p14="http://schemas.microsoft.com/office/powerpoint/2010/main" val="37777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4"/>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E4CF0-0955-525A-6595-7962A291456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530D805-F7C8-3240-AD12-A940746C6884}"/>
              </a:ext>
            </a:extLst>
          </p:cNvPr>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Example of Applied Assessment Rates</a:t>
            </a:r>
          </a:p>
        </p:txBody>
      </p:sp>
      <p:sp>
        <p:nvSpPr>
          <p:cNvPr id="3" name="Content Placeholder 2">
            <a:extLst>
              <a:ext uri="{FF2B5EF4-FFF2-40B4-BE49-F238E27FC236}">
                <a16:creationId xmlns:a16="http://schemas.microsoft.com/office/drawing/2014/main" id="{8E4A81D2-AD8F-C330-4FBD-A3F3803CDB12}"/>
              </a:ext>
            </a:extLst>
          </p:cNvPr>
          <p:cNvSpPr>
            <a:spLocks noGrp="1"/>
          </p:cNvSpPr>
          <p:nvPr>
            <p:ph idx="1"/>
          </p:nvPr>
        </p:nvSpPr>
        <p:spPr>
          <a:xfrm>
            <a:off x="666751" y="1827621"/>
            <a:ext cx="11525248" cy="4830354"/>
          </a:xfrm>
        </p:spPr>
        <p:txBody>
          <a:bodyPr>
            <a:normAutofit/>
          </a:bodyPr>
          <a:lstStyle/>
          <a:p>
            <a:pPr>
              <a:lnSpc>
                <a:spcPct val="114000"/>
              </a:lnSpc>
              <a:spcAft>
                <a:spcPts val="1200"/>
              </a:spcAft>
            </a:pPr>
            <a:endParaRPr lang="en-US" dirty="0"/>
          </a:p>
          <a:p>
            <a:pPr marL="457189" lvl="1" indent="0">
              <a:lnSpc>
                <a:spcPct val="114000"/>
              </a:lnSpc>
              <a:spcAft>
                <a:spcPts val="1200"/>
              </a:spcAft>
              <a:buNone/>
            </a:pPr>
            <a:endParaRPr lang="en-US" sz="1700" dirty="0"/>
          </a:p>
        </p:txBody>
      </p:sp>
      <p:sp>
        <p:nvSpPr>
          <p:cNvPr id="2" name="Slide Number Placeholder 2">
            <a:extLst>
              <a:ext uri="{FF2B5EF4-FFF2-40B4-BE49-F238E27FC236}">
                <a16:creationId xmlns:a16="http://schemas.microsoft.com/office/drawing/2014/main" id="{46F1011A-9D29-3901-AF99-FCA482D8EBDF}"/>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17</a:t>
            </a:fld>
            <a:endParaRPr lang="en-US" sz="1000" dirty="0"/>
          </a:p>
        </p:txBody>
      </p:sp>
      <p:sp>
        <p:nvSpPr>
          <p:cNvPr id="12" name="Content Placeholder 2">
            <a:extLst>
              <a:ext uri="{FF2B5EF4-FFF2-40B4-BE49-F238E27FC236}">
                <a16:creationId xmlns:a16="http://schemas.microsoft.com/office/drawing/2014/main" id="{286633E1-DA92-6CCD-AA6D-67D175BC449B}"/>
              </a:ext>
            </a:extLst>
          </p:cNvPr>
          <p:cNvSpPr txBox="1">
            <a:spLocks/>
          </p:cNvSpPr>
          <p:nvPr/>
        </p:nvSpPr>
        <p:spPr>
          <a:xfrm>
            <a:off x="333375" y="1827621"/>
            <a:ext cx="11525248" cy="4830354"/>
          </a:xfrm>
          <a:prstGeom prst="rect">
            <a:avLst/>
          </a:prstGeom>
        </p:spPr>
        <p:txBody>
          <a:bodyPr vert="horz" lIns="0" tIns="0" rIns="0" bIns="0" rtlCol="0">
            <a:normAutofit/>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sz="2400" kern="1200">
                <a:solidFill>
                  <a:schemeClr val="tx2"/>
                </a:solidFill>
                <a:latin typeface="+mn-lt"/>
                <a:ea typeface="+mn-ea"/>
                <a:cs typeface="+mn-cs"/>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200" kern="1200">
                <a:solidFill>
                  <a:schemeClr val="tx2"/>
                </a:solidFill>
                <a:latin typeface="+mn-lt"/>
                <a:ea typeface="+mn-ea"/>
                <a:cs typeface="+mn-cs"/>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2"/>
                </a:solidFill>
                <a:latin typeface="+mn-lt"/>
                <a:ea typeface="+mn-ea"/>
                <a:cs typeface="+mn-cs"/>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2"/>
                </a:solidFill>
                <a:latin typeface="+mn-lt"/>
                <a:ea typeface="+mn-ea"/>
                <a:cs typeface="+mn-cs"/>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baseline="0">
                <a:solidFill>
                  <a:schemeClr val="tx2"/>
                </a:solidFill>
                <a:latin typeface="+mn-lt"/>
                <a:ea typeface="+mn-ea"/>
                <a:cs typeface="+mn-cs"/>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Aft>
                <a:spcPts val="1200"/>
              </a:spcAft>
            </a:pPr>
            <a:r>
              <a:rPr lang="en-US" sz="2300" dirty="0"/>
              <a:t>Average structure value of a single-family home within the City - $193,000</a:t>
            </a:r>
            <a:endParaRPr lang="en-US" sz="1800" dirty="0"/>
          </a:p>
          <a:p>
            <a:pPr>
              <a:lnSpc>
                <a:spcPct val="114000"/>
              </a:lnSpc>
              <a:spcAft>
                <a:spcPts val="1200"/>
              </a:spcAft>
            </a:pPr>
            <a:endParaRPr lang="en-US" dirty="0"/>
          </a:p>
          <a:p>
            <a:pPr marL="457189" lvl="1" indent="0">
              <a:lnSpc>
                <a:spcPct val="114000"/>
              </a:lnSpc>
              <a:spcAft>
                <a:spcPts val="1200"/>
              </a:spcAft>
              <a:buFont typeface="Calibri" panose="020F0502020204030204" pitchFamily="34" charset="0"/>
              <a:buNone/>
            </a:pPr>
            <a:endParaRPr lang="en-US" sz="1700" dirty="0"/>
          </a:p>
        </p:txBody>
      </p:sp>
      <p:pic>
        <p:nvPicPr>
          <p:cNvPr id="5" name="Picture 4">
            <a:extLst>
              <a:ext uri="{FF2B5EF4-FFF2-40B4-BE49-F238E27FC236}">
                <a16:creationId xmlns:a16="http://schemas.microsoft.com/office/drawing/2014/main" id="{C40D3C08-3CBD-BCDA-C135-2CE7F631D405}"/>
              </a:ext>
            </a:extLst>
          </p:cNvPr>
          <p:cNvPicPr>
            <a:picLocks noChangeAspect="1"/>
          </p:cNvPicPr>
          <p:nvPr/>
        </p:nvPicPr>
        <p:blipFill>
          <a:blip r:embed="rId3"/>
          <a:stretch>
            <a:fillRect/>
          </a:stretch>
        </p:blipFill>
        <p:spPr>
          <a:xfrm>
            <a:off x="1488856" y="2410188"/>
            <a:ext cx="8604128" cy="3514362"/>
          </a:xfrm>
          <a:prstGeom prst="rect">
            <a:avLst/>
          </a:prstGeom>
        </p:spPr>
      </p:pic>
      <p:sp>
        <p:nvSpPr>
          <p:cNvPr id="4" name="TextBox 3">
            <a:extLst>
              <a:ext uri="{FF2B5EF4-FFF2-40B4-BE49-F238E27FC236}">
                <a16:creationId xmlns:a16="http://schemas.microsoft.com/office/drawing/2014/main" id="{FEB6A6FB-AD50-2EEC-10AA-4A99416D6443}"/>
              </a:ext>
            </a:extLst>
          </p:cNvPr>
          <p:cNvSpPr txBox="1"/>
          <p:nvPr/>
        </p:nvSpPr>
        <p:spPr>
          <a:xfrm>
            <a:off x="753626" y="6079253"/>
            <a:ext cx="8553725" cy="395356"/>
          </a:xfrm>
          <a:prstGeom prst="rect">
            <a:avLst/>
          </a:prstGeom>
          <a:noFill/>
        </p:spPr>
        <p:txBody>
          <a:bodyPr wrap="none" lIns="0" tIns="36000" rIns="216000" bIns="36000" rtlCol="0">
            <a:spAutoFit/>
          </a:bodyPr>
          <a:lstStyle/>
          <a:p>
            <a:pPr algn="l">
              <a:lnSpc>
                <a:spcPct val="130000"/>
              </a:lnSpc>
              <a:spcBef>
                <a:spcPts val="1000"/>
              </a:spcBef>
            </a:pPr>
            <a:r>
              <a:rPr lang="en-US" dirty="0"/>
              <a:t>Note: Structure value is rounded down to the nearest $5,000 (Second line above) </a:t>
            </a:r>
          </a:p>
        </p:txBody>
      </p:sp>
    </p:spTree>
    <p:extLst>
      <p:ext uri="{BB962C8B-B14F-4D97-AF65-F5344CB8AC3E}">
        <p14:creationId xmlns:p14="http://schemas.microsoft.com/office/powerpoint/2010/main" val="382880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D658E-FA04-98EC-0AA6-82DBEFDC966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F7C2198-773F-7513-B43D-D979F149018B}"/>
              </a:ext>
            </a:extLst>
          </p:cNvPr>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Example of Applied Assessment Rates</a:t>
            </a:r>
          </a:p>
        </p:txBody>
      </p:sp>
      <p:sp>
        <p:nvSpPr>
          <p:cNvPr id="3" name="Content Placeholder 2">
            <a:extLst>
              <a:ext uri="{FF2B5EF4-FFF2-40B4-BE49-F238E27FC236}">
                <a16:creationId xmlns:a16="http://schemas.microsoft.com/office/drawing/2014/main" id="{7AEFA30A-B7B5-8724-5521-5EBB0B004B39}"/>
              </a:ext>
            </a:extLst>
          </p:cNvPr>
          <p:cNvSpPr>
            <a:spLocks noGrp="1"/>
          </p:cNvSpPr>
          <p:nvPr>
            <p:ph idx="1"/>
          </p:nvPr>
        </p:nvSpPr>
        <p:spPr>
          <a:xfrm>
            <a:off x="666751" y="1827621"/>
            <a:ext cx="11525248" cy="4830354"/>
          </a:xfrm>
        </p:spPr>
        <p:txBody>
          <a:bodyPr>
            <a:normAutofit/>
          </a:bodyPr>
          <a:lstStyle/>
          <a:p>
            <a:pPr>
              <a:lnSpc>
                <a:spcPct val="114000"/>
              </a:lnSpc>
              <a:spcAft>
                <a:spcPts val="1200"/>
              </a:spcAft>
            </a:pPr>
            <a:endParaRPr lang="en-US" dirty="0"/>
          </a:p>
          <a:p>
            <a:pPr marL="457189" lvl="1" indent="0">
              <a:lnSpc>
                <a:spcPct val="114000"/>
              </a:lnSpc>
              <a:spcAft>
                <a:spcPts val="1200"/>
              </a:spcAft>
              <a:buNone/>
            </a:pPr>
            <a:endParaRPr lang="en-US" sz="1700" dirty="0"/>
          </a:p>
        </p:txBody>
      </p:sp>
      <p:sp>
        <p:nvSpPr>
          <p:cNvPr id="2" name="Slide Number Placeholder 2">
            <a:extLst>
              <a:ext uri="{FF2B5EF4-FFF2-40B4-BE49-F238E27FC236}">
                <a16:creationId xmlns:a16="http://schemas.microsoft.com/office/drawing/2014/main" id="{7F93BA31-4E19-ABD2-4265-4EDB30012C7F}"/>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18</a:t>
            </a:fld>
            <a:endParaRPr lang="en-US" sz="1000" dirty="0"/>
          </a:p>
        </p:txBody>
      </p:sp>
      <p:pic>
        <p:nvPicPr>
          <p:cNvPr id="4" name="Picture 3">
            <a:extLst>
              <a:ext uri="{FF2B5EF4-FFF2-40B4-BE49-F238E27FC236}">
                <a16:creationId xmlns:a16="http://schemas.microsoft.com/office/drawing/2014/main" id="{EFA18FB5-F41D-693D-1641-A29855D12B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5" y="1907418"/>
            <a:ext cx="12216134" cy="3255963"/>
          </a:xfrm>
          <a:prstGeom prst="rect">
            <a:avLst/>
          </a:prstGeom>
          <a:noFill/>
          <a:ln>
            <a:noFill/>
          </a:ln>
        </p:spPr>
      </p:pic>
    </p:spTree>
    <p:extLst>
      <p:ext uri="{BB962C8B-B14F-4D97-AF65-F5344CB8AC3E}">
        <p14:creationId xmlns:p14="http://schemas.microsoft.com/office/powerpoint/2010/main" val="347794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73C46-6F2A-E8F4-58C3-751B08F69D1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3B9806F-A60E-1271-8142-FE4706FB62F3}"/>
              </a:ext>
            </a:extLst>
          </p:cNvPr>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FY 2026 Fire Assessment Calculation – </a:t>
            </a:r>
            <a:br>
              <a:rPr lang="en-US" dirty="0">
                <a:solidFill>
                  <a:srgbClr val="FFFFFF"/>
                </a:solidFill>
              </a:rPr>
            </a:br>
            <a:r>
              <a:rPr lang="en-US" dirty="0">
                <a:solidFill>
                  <a:srgbClr val="FFFFFF"/>
                </a:solidFill>
              </a:rPr>
              <a:t>Partial Cost Recovery</a:t>
            </a:r>
          </a:p>
        </p:txBody>
      </p:sp>
      <p:sp>
        <p:nvSpPr>
          <p:cNvPr id="3" name="Content Placeholder 2">
            <a:extLst>
              <a:ext uri="{FF2B5EF4-FFF2-40B4-BE49-F238E27FC236}">
                <a16:creationId xmlns:a16="http://schemas.microsoft.com/office/drawing/2014/main" id="{8D81F6E4-3485-5FBD-1A4F-26FC740D0F59}"/>
              </a:ext>
            </a:extLst>
          </p:cNvPr>
          <p:cNvSpPr>
            <a:spLocks noGrp="1"/>
          </p:cNvSpPr>
          <p:nvPr>
            <p:ph idx="1"/>
          </p:nvPr>
        </p:nvSpPr>
        <p:spPr>
          <a:xfrm>
            <a:off x="666751" y="1827621"/>
            <a:ext cx="11525248" cy="4830354"/>
          </a:xfrm>
        </p:spPr>
        <p:txBody>
          <a:bodyPr>
            <a:normAutofit/>
          </a:bodyPr>
          <a:lstStyle/>
          <a:p>
            <a:pPr>
              <a:lnSpc>
                <a:spcPct val="114000"/>
              </a:lnSpc>
              <a:spcAft>
                <a:spcPts val="1200"/>
              </a:spcAft>
            </a:pPr>
            <a:endParaRPr lang="en-US" dirty="0"/>
          </a:p>
          <a:p>
            <a:pPr marL="457189" lvl="1" indent="0">
              <a:lnSpc>
                <a:spcPct val="114000"/>
              </a:lnSpc>
              <a:spcAft>
                <a:spcPts val="1200"/>
              </a:spcAft>
              <a:buNone/>
            </a:pPr>
            <a:endParaRPr lang="en-US" sz="1700" dirty="0"/>
          </a:p>
        </p:txBody>
      </p:sp>
      <p:sp>
        <p:nvSpPr>
          <p:cNvPr id="2" name="Slide Number Placeholder 2">
            <a:extLst>
              <a:ext uri="{FF2B5EF4-FFF2-40B4-BE49-F238E27FC236}">
                <a16:creationId xmlns:a16="http://schemas.microsoft.com/office/drawing/2014/main" id="{A4997802-96CE-78FC-ECF7-8949A59AFB7C}"/>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19</a:t>
            </a:fld>
            <a:endParaRPr lang="en-US" sz="1000" dirty="0"/>
          </a:p>
        </p:txBody>
      </p:sp>
      <p:sp>
        <p:nvSpPr>
          <p:cNvPr id="5" name="Content Placeholder 2">
            <a:extLst>
              <a:ext uri="{FF2B5EF4-FFF2-40B4-BE49-F238E27FC236}">
                <a16:creationId xmlns:a16="http://schemas.microsoft.com/office/drawing/2014/main" id="{0E6F3F14-775C-FAF1-37E2-DE7A391FC9FA}"/>
              </a:ext>
            </a:extLst>
          </p:cNvPr>
          <p:cNvSpPr txBox="1">
            <a:spLocks/>
          </p:cNvSpPr>
          <p:nvPr/>
        </p:nvSpPr>
        <p:spPr>
          <a:xfrm>
            <a:off x="333375" y="1827621"/>
            <a:ext cx="11525248" cy="4830354"/>
          </a:xfrm>
          <a:prstGeom prst="rect">
            <a:avLst/>
          </a:prstGeom>
        </p:spPr>
        <p:txBody>
          <a:bodyPr vert="horz" lIns="0" tIns="0" rIns="0" bIns="0" rtlCol="0">
            <a:normAutofit/>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sz="2400" kern="1200">
                <a:solidFill>
                  <a:schemeClr val="tx2"/>
                </a:solidFill>
                <a:latin typeface="+mn-lt"/>
                <a:ea typeface="+mn-ea"/>
                <a:cs typeface="+mn-cs"/>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200" kern="1200">
                <a:solidFill>
                  <a:schemeClr val="tx2"/>
                </a:solidFill>
                <a:latin typeface="+mn-lt"/>
                <a:ea typeface="+mn-ea"/>
                <a:cs typeface="+mn-cs"/>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2"/>
                </a:solidFill>
                <a:latin typeface="+mn-lt"/>
                <a:ea typeface="+mn-ea"/>
                <a:cs typeface="+mn-cs"/>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2"/>
                </a:solidFill>
                <a:latin typeface="+mn-lt"/>
                <a:ea typeface="+mn-ea"/>
                <a:cs typeface="+mn-cs"/>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baseline="0">
                <a:solidFill>
                  <a:schemeClr val="tx2"/>
                </a:solidFill>
                <a:latin typeface="+mn-lt"/>
                <a:ea typeface="+mn-ea"/>
                <a:cs typeface="+mn-cs"/>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Aft>
                <a:spcPts val="1200"/>
              </a:spcAft>
            </a:pPr>
            <a:r>
              <a:rPr lang="en-US" dirty="0"/>
              <a:t>Assessment calculations shown thus far are for full cost recovery</a:t>
            </a:r>
          </a:p>
          <a:p>
            <a:pPr>
              <a:lnSpc>
                <a:spcPct val="114000"/>
              </a:lnSpc>
              <a:spcAft>
                <a:spcPts val="1200"/>
              </a:spcAft>
            </a:pPr>
            <a:r>
              <a:rPr lang="en-US" dirty="0"/>
              <a:t>The City may consider a partial cost recovery at any rate below the full cost calculation. Considerations may include:</a:t>
            </a:r>
          </a:p>
          <a:p>
            <a:pPr lvl="1">
              <a:lnSpc>
                <a:spcPct val="114000"/>
              </a:lnSpc>
              <a:spcAft>
                <a:spcPts val="1200"/>
              </a:spcAft>
            </a:pPr>
            <a:r>
              <a:rPr lang="en-US" dirty="0"/>
              <a:t>Identifying a specific revenue target for funding a specific portion of the Fire Department, or</a:t>
            </a:r>
          </a:p>
          <a:p>
            <a:pPr lvl="1">
              <a:lnSpc>
                <a:spcPct val="114000"/>
              </a:lnSpc>
              <a:spcAft>
                <a:spcPts val="1200"/>
              </a:spcAft>
            </a:pPr>
            <a:r>
              <a:rPr lang="en-US" dirty="0"/>
              <a:t>Identifying a maximum acceptable rate applied to homes or properties for future years</a:t>
            </a:r>
          </a:p>
          <a:p>
            <a:pPr>
              <a:lnSpc>
                <a:spcPct val="114000"/>
              </a:lnSpc>
              <a:spcAft>
                <a:spcPts val="1200"/>
              </a:spcAft>
            </a:pPr>
            <a:r>
              <a:rPr lang="en-US" dirty="0"/>
              <a:t>Note: If a partial cost recovery rate is adopted the fire costs not recovered by the assessment must be funded from the general fund or other sources</a:t>
            </a:r>
          </a:p>
          <a:p>
            <a:pPr>
              <a:lnSpc>
                <a:spcPct val="114000"/>
              </a:lnSpc>
              <a:spcAft>
                <a:spcPts val="1200"/>
              </a:spcAft>
            </a:pPr>
            <a:endParaRPr lang="en-US" dirty="0"/>
          </a:p>
          <a:p>
            <a:pPr lvl="1">
              <a:lnSpc>
                <a:spcPct val="114000"/>
              </a:lnSpc>
              <a:spcAft>
                <a:spcPts val="1200"/>
              </a:spcAft>
            </a:pPr>
            <a:endParaRPr lang="en-US" dirty="0"/>
          </a:p>
          <a:p>
            <a:pPr marL="457189" lvl="1" indent="0">
              <a:lnSpc>
                <a:spcPct val="114000"/>
              </a:lnSpc>
              <a:spcAft>
                <a:spcPts val="1200"/>
              </a:spcAft>
              <a:buFont typeface="Calibri" panose="020F0502020204030204" pitchFamily="34" charset="0"/>
              <a:buNone/>
            </a:pPr>
            <a:endParaRPr lang="en-US" sz="1700" dirty="0"/>
          </a:p>
        </p:txBody>
      </p:sp>
    </p:spTree>
    <p:extLst>
      <p:ext uri="{BB962C8B-B14F-4D97-AF65-F5344CB8AC3E}">
        <p14:creationId xmlns:p14="http://schemas.microsoft.com/office/powerpoint/2010/main" val="976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70FCC8-3276-4098-8D80-65A4E59FCED7}"/>
              </a:ext>
            </a:extLst>
          </p:cNvPr>
          <p:cNvSpPr>
            <a:spLocks noGrp="1"/>
          </p:cNvSpPr>
          <p:nvPr>
            <p:ph type="sldNum" sz="quarter" idx="15"/>
          </p:nvPr>
        </p:nvSpPr>
        <p:spPr/>
        <p:txBody>
          <a:bodyPr/>
          <a:lstStyle/>
          <a:p>
            <a:fld id="{C6FDA467-C669-443F-92E0-801A1001E75B}" type="slidenum">
              <a:rPr lang="en-US" smtClean="0"/>
              <a:pPr/>
              <a:t>2</a:t>
            </a:fld>
            <a:endParaRPr lang="en-US" dirty="0"/>
          </a:p>
        </p:txBody>
      </p:sp>
      <p:sp>
        <p:nvSpPr>
          <p:cNvPr id="7" name="Rectangle 6">
            <a:extLst>
              <a:ext uri="{FF2B5EF4-FFF2-40B4-BE49-F238E27FC236}">
                <a16:creationId xmlns:a16="http://schemas.microsoft.com/office/drawing/2014/main" id="{0F362A57-EF6F-5496-D17C-68A4E27D9F5B}"/>
              </a:ext>
            </a:extLst>
          </p:cNvPr>
          <p:cNvSpPr/>
          <p:nvPr/>
        </p:nvSpPr>
        <p:spPr>
          <a:xfrm>
            <a:off x="5375564" y="497987"/>
            <a:ext cx="6713767" cy="5121402"/>
          </a:xfrm>
          <a:prstGeom prst="rect">
            <a:avLst/>
          </a:prstGeom>
        </p:spPr>
        <p:txBody>
          <a:bodyPr wrap="square">
            <a:spAutoFit/>
          </a:bodyPr>
          <a:lstStyle/>
          <a:p>
            <a:pPr algn="ctr" defTabSz="914318">
              <a:lnSpc>
                <a:spcPct val="80000"/>
              </a:lnSpc>
              <a:spcBef>
                <a:spcPct val="0"/>
              </a:spcBef>
            </a:pPr>
            <a:r>
              <a:rPr lang="en-US" sz="6600" b="1" spc="-151" dirty="0">
                <a:solidFill>
                  <a:schemeClr val="accent1"/>
                </a:solidFill>
                <a:latin typeface="+mj-lt"/>
              </a:rPr>
              <a:t>Raftelis Team</a:t>
            </a:r>
          </a:p>
          <a:p>
            <a:endParaRPr lang="en-US" dirty="0"/>
          </a:p>
          <a:p>
            <a:r>
              <a:rPr lang="en-US" sz="2000" b="1" dirty="0"/>
              <a:t>Mike Burton, Raftelis</a:t>
            </a:r>
          </a:p>
          <a:p>
            <a:pPr lvl="1"/>
            <a:r>
              <a:rPr lang="en-US" dirty="0"/>
              <a:t>Specializes in local government and utility finance.</a:t>
            </a:r>
          </a:p>
          <a:p>
            <a:pPr lvl="1"/>
            <a:r>
              <a:rPr lang="en-US" dirty="0"/>
              <a:t>More than 35 years of experience, including a number of fire assessments and general fund financial sustainability studies. Based in St. Augustine, FL serving clients across the country</a:t>
            </a:r>
          </a:p>
          <a:p>
            <a:pPr lvl="1"/>
            <a:endParaRPr lang="en-US" dirty="0"/>
          </a:p>
          <a:p>
            <a:r>
              <a:rPr lang="en-US" sz="2000" b="1" dirty="0"/>
              <a:t>Erick van Malssen, Raftelis</a:t>
            </a:r>
          </a:p>
          <a:p>
            <a:pPr lvl="1"/>
            <a:r>
              <a:rPr lang="en-US" dirty="0"/>
              <a:t>Specializes in utility and local government finance. 20 years of experience, specializing in Florida Fire Assessments and municipal general fund financial consulting. Based in St. Augustine, FL working with clients across the country.</a:t>
            </a:r>
          </a:p>
          <a:p>
            <a:pPr lvl="1"/>
            <a:endParaRPr lang="en-US" dirty="0"/>
          </a:p>
          <a:p>
            <a:endParaRPr lang="en-US" dirty="0"/>
          </a:p>
        </p:txBody>
      </p:sp>
      <p:sp>
        <p:nvSpPr>
          <p:cNvPr id="9" name="Rectangle 8">
            <a:extLst>
              <a:ext uri="{FF2B5EF4-FFF2-40B4-BE49-F238E27FC236}">
                <a16:creationId xmlns:a16="http://schemas.microsoft.com/office/drawing/2014/main" id="{352D7748-A2E5-7E9A-2D2C-7A04FB6525BC}"/>
              </a:ext>
            </a:extLst>
          </p:cNvPr>
          <p:cNvSpPr/>
          <p:nvPr/>
        </p:nvSpPr>
        <p:spPr>
          <a:xfrm>
            <a:off x="-17078" y="0"/>
            <a:ext cx="4685962"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grpSp>
        <p:nvGrpSpPr>
          <p:cNvPr id="15" name="Group 14">
            <a:extLst>
              <a:ext uri="{FF2B5EF4-FFF2-40B4-BE49-F238E27FC236}">
                <a16:creationId xmlns:a16="http://schemas.microsoft.com/office/drawing/2014/main" id="{54980F69-F903-D422-5420-07A3005D73DB}"/>
              </a:ext>
            </a:extLst>
          </p:cNvPr>
          <p:cNvGrpSpPr/>
          <p:nvPr/>
        </p:nvGrpSpPr>
        <p:grpSpPr>
          <a:xfrm>
            <a:off x="319488" y="1371600"/>
            <a:ext cx="4060997" cy="1193558"/>
            <a:chOff x="319488" y="1371600"/>
            <a:chExt cx="4060997" cy="1193558"/>
          </a:xfrm>
        </p:grpSpPr>
        <p:pic>
          <p:nvPicPr>
            <p:cNvPr id="13" name="Picture 12">
              <a:extLst>
                <a:ext uri="{FF2B5EF4-FFF2-40B4-BE49-F238E27FC236}">
                  <a16:creationId xmlns:a16="http://schemas.microsoft.com/office/drawing/2014/main" id="{33DA13D0-033E-B09C-D090-44D8A495A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88" y="1371600"/>
              <a:ext cx="1193558" cy="1193558"/>
            </a:xfrm>
            <a:prstGeom prst="ellipse">
              <a:avLst/>
            </a:prstGeom>
            <a:ln>
              <a:noFill/>
            </a:ln>
          </p:spPr>
        </p:pic>
        <p:sp>
          <p:nvSpPr>
            <p:cNvPr id="19" name="TextBox 18">
              <a:extLst>
                <a:ext uri="{FF2B5EF4-FFF2-40B4-BE49-F238E27FC236}">
                  <a16:creationId xmlns:a16="http://schemas.microsoft.com/office/drawing/2014/main" id="{06D3B45B-2011-B3B9-028D-E8916BF42A48}"/>
                </a:ext>
              </a:extLst>
            </p:cNvPr>
            <p:cNvSpPr txBox="1"/>
            <p:nvPr/>
          </p:nvSpPr>
          <p:spPr>
            <a:xfrm>
              <a:off x="1721578" y="1688182"/>
              <a:ext cx="2658907" cy="595923"/>
            </a:xfrm>
            <a:prstGeom prst="rect">
              <a:avLst/>
            </a:prstGeom>
            <a:noFill/>
          </p:spPr>
          <p:txBody>
            <a:bodyPr wrap="square" lIns="0" tIns="36000" rIns="216000" bIns="36000" rtlCol="0">
              <a:spAutoFit/>
            </a:bodyPr>
            <a:lstStyle/>
            <a:p>
              <a:pPr>
                <a:spcBef>
                  <a:spcPts val="1000"/>
                </a:spcBef>
              </a:pPr>
              <a:r>
                <a:rPr lang="en-US" b="1" dirty="0">
                  <a:solidFill>
                    <a:schemeClr val="bg2"/>
                  </a:solidFill>
                  <a:latin typeface="+mj-lt"/>
                </a:rPr>
                <a:t>Michael Burton</a:t>
              </a:r>
              <a:br>
                <a:rPr lang="en-US" b="1" dirty="0">
                  <a:solidFill>
                    <a:schemeClr val="bg2"/>
                  </a:solidFill>
                  <a:latin typeface="+mj-lt"/>
                </a:rPr>
              </a:br>
              <a:r>
                <a:rPr lang="en-US" sz="1600" dirty="0">
                  <a:solidFill>
                    <a:schemeClr val="bg2"/>
                  </a:solidFill>
                </a:rPr>
                <a:t>Executive Vice President</a:t>
              </a:r>
            </a:p>
          </p:txBody>
        </p:sp>
      </p:grpSp>
      <p:sp>
        <p:nvSpPr>
          <p:cNvPr id="3" name="Slide Number Placeholder 2">
            <a:extLst>
              <a:ext uri="{FF2B5EF4-FFF2-40B4-BE49-F238E27FC236}">
                <a16:creationId xmlns:a16="http://schemas.microsoft.com/office/drawing/2014/main" id="{E3809F99-E263-721F-CD02-7E9AB46D2B9F}"/>
              </a:ext>
            </a:extLst>
          </p:cNvPr>
          <p:cNvSpPr txBox="1">
            <a:spLocks/>
          </p:cNvSpPr>
          <p:nvPr/>
        </p:nvSpPr>
        <p:spPr>
          <a:xfrm>
            <a:off x="152401" y="6508752"/>
            <a:ext cx="1003852" cy="365125"/>
          </a:xfrm>
          <a:prstGeom prst="rect">
            <a:avLst/>
          </a:prstGeom>
        </p:spPr>
        <p:txBody>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0969892B-6FB2-445D-B6A4-8332FBFF141C}" type="slidenum">
              <a:rPr lang="en-US" sz="1000" smtClean="0"/>
              <a:pPr/>
              <a:t>2</a:t>
            </a:fld>
            <a:endParaRPr lang="en-US" sz="1000" dirty="0"/>
          </a:p>
        </p:txBody>
      </p:sp>
      <p:sp>
        <p:nvSpPr>
          <p:cNvPr id="5" name="Slide Number Placeholder 2">
            <a:extLst>
              <a:ext uri="{FF2B5EF4-FFF2-40B4-BE49-F238E27FC236}">
                <a16:creationId xmlns:a16="http://schemas.microsoft.com/office/drawing/2014/main" id="{F42970FA-E67A-AC87-2938-28761AA2CD2C}"/>
              </a:ext>
            </a:extLst>
          </p:cNvPr>
          <p:cNvSpPr txBox="1">
            <a:spLocks/>
          </p:cNvSpPr>
          <p:nvPr/>
        </p:nvSpPr>
        <p:spPr>
          <a:xfrm>
            <a:off x="0" y="6356350"/>
            <a:ext cx="1003300" cy="365125"/>
          </a:xfrm>
          <a:prstGeom prst="rect">
            <a:avLst/>
          </a:prstGeom>
        </p:spPr>
        <p:txBody>
          <a:bodyPr vert="horz" lIns="91440" tIns="45720" rIns="91440" bIns="45720" rtlCol="0" anchor="ctr"/>
          <a:lstStyle>
            <a:defPPr>
              <a:defRPr lang="en-US"/>
            </a:defPPr>
            <a:lvl1pPr marL="0" algn="ctr" defTabSz="914330" rtl="0" eaLnBrk="1" latinLnBrk="0" hangingPunct="1">
              <a:defRPr sz="800" b="1"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914308">
              <a:defRPr/>
            </a:pPr>
            <a:fld id="{0969892B-6FB2-445D-B6A4-8332FBFF141C}" type="slidenum">
              <a:rPr lang="en-US" smtClean="0">
                <a:solidFill>
                  <a:schemeClr val="bg2"/>
                </a:solidFill>
                <a:latin typeface="Arial"/>
              </a:rPr>
              <a:pPr defTabSz="914308">
                <a:defRPr/>
              </a:pPr>
              <a:t>2</a:t>
            </a:fld>
            <a:endParaRPr lang="en-US" dirty="0">
              <a:solidFill>
                <a:schemeClr val="bg2"/>
              </a:solidFill>
              <a:latin typeface="Arial"/>
            </a:endParaRPr>
          </a:p>
        </p:txBody>
      </p:sp>
      <p:sp>
        <p:nvSpPr>
          <p:cNvPr id="14" name="TextBox 13">
            <a:extLst>
              <a:ext uri="{FF2B5EF4-FFF2-40B4-BE49-F238E27FC236}">
                <a16:creationId xmlns:a16="http://schemas.microsoft.com/office/drawing/2014/main" id="{E044120D-D5C9-6D7D-33DF-150BAC83145D}"/>
              </a:ext>
            </a:extLst>
          </p:cNvPr>
          <p:cNvSpPr txBox="1"/>
          <p:nvPr/>
        </p:nvSpPr>
        <p:spPr>
          <a:xfrm>
            <a:off x="1828531" y="3468254"/>
            <a:ext cx="2508581" cy="595923"/>
          </a:xfrm>
          <a:prstGeom prst="rect">
            <a:avLst/>
          </a:prstGeom>
          <a:noFill/>
        </p:spPr>
        <p:txBody>
          <a:bodyPr wrap="square" lIns="0" tIns="36000" rIns="216000" bIns="36000" rtlCol="0">
            <a:spAutoFit/>
          </a:bodyPr>
          <a:lstStyle/>
          <a:p>
            <a:pPr algn="l">
              <a:spcBef>
                <a:spcPts val="1000"/>
              </a:spcBef>
            </a:pPr>
            <a:r>
              <a:rPr lang="en-US" b="1" dirty="0">
                <a:solidFill>
                  <a:schemeClr val="bg2"/>
                </a:solidFill>
                <a:latin typeface="+mj-lt"/>
              </a:rPr>
              <a:t>Erick van Malssen</a:t>
            </a:r>
            <a:br>
              <a:rPr lang="en-US" b="1" dirty="0">
                <a:solidFill>
                  <a:schemeClr val="bg2"/>
                </a:solidFill>
                <a:latin typeface="+mj-lt"/>
              </a:rPr>
            </a:br>
            <a:r>
              <a:rPr lang="en-US" sz="1600" dirty="0">
                <a:solidFill>
                  <a:schemeClr val="bg2"/>
                </a:solidFill>
              </a:rPr>
              <a:t>Senior Consultant</a:t>
            </a:r>
            <a:endParaRPr lang="en-US" dirty="0">
              <a:solidFill>
                <a:schemeClr val="bg2"/>
              </a:solidFill>
            </a:endParaRPr>
          </a:p>
        </p:txBody>
      </p:sp>
      <p:pic>
        <p:nvPicPr>
          <p:cNvPr id="4" name="Picture 3" descr="A person in a suit smiling&#10;&#10;AI-generated content may be incorrect.">
            <a:extLst>
              <a:ext uri="{FF2B5EF4-FFF2-40B4-BE49-F238E27FC236}">
                <a16:creationId xmlns:a16="http://schemas.microsoft.com/office/drawing/2014/main" id="{669236A8-FF0E-A38D-79CB-4CC14F2B457F}"/>
              </a:ext>
            </a:extLst>
          </p:cNvPr>
          <p:cNvPicPr>
            <a:picLocks noChangeAspect="1"/>
          </p:cNvPicPr>
          <p:nvPr/>
        </p:nvPicPr>
        <p:blipFill>
          <a:blip r:embed="rId4">
            <a:extLst>
              <a:ext uri="{28A0092B-C50C-407E-A947-70E740481C1C}">
                <a14:useLocalDpi xmlns:a14="http://schemas.microsoft.com/office/drawing/2010/main" val="0"/>
              </a:ext>
            </a:extLst>
          </a:blip>
          <a:srcRect l="21041" t="9166" r="17081" b="48611"/>
          <a:stretch/>
        </p:blipFill>
        <p:spPr>
          <a:xfrm>
            <a:off x="319487" y="3000847"/>
            <a:ext cx="1193557" cy="1221688"/>
          </a:xfrm>
          <a:prstGeom prst="flowChartConnector">
            <a:avLst/>
          </a:prstGeom>
        </p:spPr>
      </p:pic>
    </p:spTree>
    <p:extLst>
      <p:ext uri="{BB962C8B-B14F-4D97-AF65-F5344CB8AC3E}">
        <p14:creationId xmlns:p14="http://schemas.microsoft.com/office/powerpoint/2010/main" val="161919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left)">
                                      <p:cBhvr>
                                        <p:cTn id="13" dur="500"/>
                                        <p:tgtEl>
                                          <p:spTgt spid="7">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left)">
                                      <p:cBhvr>
                                        <p:cTn id="16" dur="500"/>
                                        <p:tgtEl>
                                          <p:spTgt spid="7">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left)">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wipe(left)">
                                      <p:cBhvr>
                                        <p:cTn id="30" dur="500"/>
                                        <p:tgtEl>
                                          <p:spTgt spid="7">
                                            <p:txEl>
                                              <p:pRg st="6" end="6"/>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wipe(left)">
                                      <p:cBhvr>
                                        <p:cTn id="33"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E12FF-3A97-B8C0-0AEA-94929D50A14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9C0F032-DF48-4DDB-6A43-37A7A7FA35F2}"/>
              </a:ext>
            </a:extLst>
          </p:cNvPr>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FY 2026 Fire Assessment Calculation – </a:t>
            </a:r>
            <a:br>
              <a:rPr lang="en-US" dirty="0">
                <a:solidFill>
                  <a:srgbClr val="FFFFFF"/>
                </a:solidFill>
              </a:rPr>
            </a:br>
            <a:r>
              <a:rPr lang="en-US" dirty="0">
                <a:solidFill>
                  <a:srgbClr val="FFFFFF"/>
                </a:solidFill>
              </a:rPr>
              <a:t>Partial Cost Recovery</a:t>
            </a:r>
          </a:p>
        </p:txBody>
      </p:sp>
      <p:sp>
        <p:nvSpPr>
          <p:cNvPr id="3" name="Content Placeholder 2">
            <a:extLst>
              <a:ext uri="{FF2B5EF4-FFF2-40B4-BE49-F238E27FC236}">
                <a16:creationId xmlns:a16="http://schemas.microsoft.com/office/drawing/2014/main" id="{32AB3831-1FA7-3D97-F425-626D4F087237}"/>
              </a:ext>
            </a:extLst>
          </p:cNvPr>
          <p:cNvSpPr>
            <a:spLocks noGrp="1"/>
          </p:cNvSpPr>
          <p:nvPr>
            <p:ph idx="1"/>
          </p:nvPr>
        </p:nvSpPr>
        <p:spPr>
          <a:xfrm>
            <a:off x="666751" y="1827621"/>
            <a:ext cx="11525248" cy="4830354"/>
          </a:xfrm>
        </p:spPr>
        <p:txBody>
          <a:bodyPr>
            <a:normAutofit/>
          </a:bodyPr>
          <a:lstStyle/>
          <a:p>
            <a:pPr>
              <a:lnSpc>
                <a:spcPct val="114000"/>
              </a:lnSpc>
              <a:spcAft>
                <a:spcPts val="1200"/>
              </a:spcAft>
            </a:pPr>
            <a:endParaRPr lang="en-US" dirty="0"/>
          </a:p>
          <a:p>
            <a:pPr marL="457189" lvl="1" indent="0">
              <a:lnSpc>
                <a:spcPct val="114000"/>
              </a:lnSpc>
              <a:spcAft>
                <a:spcPts val="1200"/>
              </a:spcAft>
              <a:buNone/>
            </a:pPr>
            <a:endParaRPr lang="en-US" sz="1700" dirty="0"/>
          </a:p>
        </p:txBody>
      </p:sp>
      <p:sp>
        <p:nvSpPr>
          <p:cNvPr id="2" name="Slide Number Placeholder 2">
            <a:extLst>
              <a:ext uri="{FF2B5EF4-FFF2-40B4-BE49-F238E27FC236}">
                <a16:creationId xmlns:a16="http://schemas.microsoft.com/office/drawing/2014/main" id="{A63CC514-BCFC-BC79-C7E5-3247BA763D03}"/>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20</a:t>
            </a:fld>
            <a:endParaRPr lang="en-US" sz="1000" dirty="0"/>
          </a:p>
        </p:txBody>
      </p:sp>
      <p:pic>
        <p:nvPicPr>
          <p:cNvPr id="4" name="Picture 3">
            <a:extLst>
              <a:ext uri="{FF2B5EF4-FFF2-40B4-BE49-F238E27FC236}">
                <a16:creationId xmlns:a16="http://schemas.microsoft.com/office/drawing/2014/main" id="{A8EEFE16-FB6E-0B29-693A-7F24AD6B39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738" y="1583703"/>
            <a:ext cx="10378522" cy="5258289"/>
          </a:xfrm>
          <a:prstGeom prst="rect">
            <a:avLst/>
          </a:prstGeom>
          <a:noFill/>
          <a:ln>
            <a:noFill/>
          </a:ln>
        </p:spPr>
      </p:pic>
      <p:sp>
        <p:nvSpPr>
          <p:cNvPr id="7" name="Rectangle 6">
            <a:extLst>
              <a:ext uri="{FF2B5EF4-FFF2-40B4-BE49-F238E27FC236}">
                <a16:creationId xmlns:a16="http://schemas.microsoft.com/office/drawing/2014/main" id="{6BA82000-72C9-46CA-9127-AD1C0AFE9768}"/>
              </a:ext>
            </a:extLst>
          </p:cNvPr>
          <p:cNvSpPr/>
          <p:nvPr/>
        </p:nvSpPr>
        <p:spPr>
          <a:xfrm>
            <a:off x="1076325" y="5848350"/>
            <a:ext cx="10115550" cy="17145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8" name="Rectangle 7">
            <a:extLst>
              <a:ext uri="{FF2B5EF4-FFF2-40B4-BE49-F238E27FC236}">
                <a16:creationId xmlns:a16="http://schemas.microsoft.com/office/drawing/2014/main" id="{AC99D351-BEB6-E5B2-FDEE-5517EBBBBFA0}"/>
              </a:ext>
            </a:extLst>
          </p:cNvPr>
          <p:cNvSpPr/>
          <p:nvPr/>
        </p:nvSpPr>
        <p:spPr>
          <a:xfrm>
            <a:off x="1169710" y="6416118"/>
            <a:ext cx="10115550" cy="17145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Tree>
    <p:extLst>
      <p:ext uri="{BB962C8B-B14F-4D97-AF65-F5344CB8AC3E}">
        <p14:creationId xmlns:p14="http://schemas.microsoft.com/office/powerpoint/2010/main" val="341495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77191-5E62-699B-EA79-53BBC0C1311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1E1F1F1-14C6-89AB-CEE9-8CB70BE80FD9}"/>
              </a:ext>
            </a:extLst>
          </p:cNvPr>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FY 2026 Fire Assessment Calculation – </a:t>
            </a:r>
            <a:br>
              <a:rPr lang="en-US" dirty="0">
                <a:solidFill>
                  <a:srgbClr val="FFFFFF"/>
                </a:solidFill>
              </a:rPr>
            </a:br>
            <a:r>
              <a:rPr lang="en-US" dirty="0">
                <a:solidFill>
                  <a:srgbClr val="FFFFFF"/>
                </a:solidFill>
              </a:rPr>
              <a:t>Partial Cost Recovery</a:t>
            </a:r>
          </a:p>
        </p:txBody>
      </p:sp>
      <p:sp>
        <p:nvSpPr>
          <p:cNvPr id="3" name="Content Placeholder 2">
            <a:extLst>
              <a:ext uri="{FF2B5EF4-FFF2-40B4-BE49-F238E27FC236}">
                <a16:creationId xmlns:a16="http://schemas.microsoft.com/office/drawing/2014/main" id="{5A06B5A4-F528-DF3D-C0A8-80A3E14C933C}"/>
              </a:ext>
            </a:extLst>
          </p:cNvPr>
          <p:cNvSpPr>
            <a:spLocks noGrp="1"/>
          </p:cNvSpPr>
          <p:nvPr>
            <p:ph idx="1"/>
          </p:nvPr>
        </p:nvSpPr>
        <p:spPr>
          <a:xfrm>
            <a:off x="666751" y="1827621"/>
            <a:ext cx="11525248" cy="4830354"/>
          </a:xfrm>
        </p:spPr>
        <p:txBody>
          <a:bodyPr>
            <a:normAutofit/>
          </a:bodyPr>
          <a:lstStyle/>
          <a:p>
            <a:pPr>
              <a:lnSpc>
                <a:spcPct val="114000"/>
              </a:lnSpc>
              <a:spcAft>
                <a:spcPts val="1200"/>
              </a:spcAft>
            </a:pPr>
            <a:endParaRPr lang="en-US" dirty="0"/>
          </a:p>
          <a:p>
            <a:pPr marL="457189" lvl="1" indent="0">
              <a:lnSpc>
                <a:spcPct val="114000"/>
              </a:lnSpc>
              <a:spcAft>
                <a:spcPts val="1200"/>
              </a:spcAft>
              <a:buNone/>
            </a:pPr>
            <a:endParaRPr lang="en-US" sz="1700" dirty="0"/>
          </a:p>
        </p:txBody>
      </p:sp>
      <p:sp>
        <p:nvSpPr>
          <p:cNvPr id="2" name="Slide Number Placeholder 2">
            <a:extLst>
              <a:ext uri="{FF2B5EF4-FFF2-40B4-BE49-F238E27FC236}">
                <a16:creationId xmlns:a16="http://schemas.microsoft.com/office/drawing/2014/main" id="{3280929A-D445-FD41-2959-6AF52E581F54}"/>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21</a:t>
            </a:fld>
            <a:endParaRPr lang="en-US" sz="1000" dirty="0"/>
          </a:p>
        </p:txBody>
      </p:sp>
      <p:sp>
        <p:nvSpPr>
          <p:cNvPr id="5" name="Content Placeholder 2">
            <a:extLst>
              <a:ext uri="{FF2B5EF4-FFF2-40B4-BE49-F238E27FC236}">
                <a16:creationId xmlns:a16="http://schemas.microsoft.com/office/drawing/2014/main" id="{1BB9DD89-94C8-BA3B-47F5-6D6E0B8862BA}"/>
              </a:ext>
            </a:extLst>
          </p:cNvPr>
          <p:cNvSpPr txBox="1">
            <a:spLocks/>
          </p:cNvSpPr>
          <p:nvPr/>
        </p:nvSpPr>
        <p:spPr>
          <a:xfrm>
            <a:off x="333375" y="1827621"/>
            <a:ext cx="11525248" cy="4830354"/>
          </a:xfrm>
          <a:prstGeom prst="rect">
            <a:avLst/>
          </a:prstGeom>
        </p:spPr>
        <p:txBody>
          <a:bodyPr vert="horz" lIns="0" tIns="0" rIns="0" bIns="0" rtlCol="0">
            <a:normAutofit/>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sz="2400" kern="1200">
                <a:solidFill>
                  <a:schemeClr val="tx2"/>
                </a:solidFill>
                <a:latin typeface="+mn-lt"/>
                <a:ea typeface="+mn-ea"/>
                <a:cs typeface="+mn-cs"/>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200" kern="1200">
                <a:solidFill>
                  <a:schemeClr val="tx2"/>
                </a:solidFill>
                <a:latin typeface="+mn-lt"/>
                <a:ea typeface="+mn-ea"/>
                <a:cs typeface="+mn-cs"/>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2"/>
                </a:solidFill>
                <a:latin typeface="+mn-lt"/>
                <a:ea typeface="+mn-ea"/>
                <a:cs typeface="+mn-cs"/>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2"/>
                </a:solidFill>
                <a:latin typeface="+mn-lt"/>
                <a:ea typeface="+mn-ea"/>
                <a:cs typeface="+mn-cs"/>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baseline="0">
                <a:solidFill>
                  <a:schemeClr val="tx2"/>
                </a:solidFill>
                <a:latin typeface="+mn-lt"/>
                <a:ea typeface="+mn-ea"/>
                <a:cs typeface="+mn-cs"/>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Aft>
                <a:spcPts val="1200"/>
              </a:spcAft>
            </a:pPr>
            <a:r>
              <a:rPr lang="en-US" dirty="0"/>
              <a:t>Example 1 – Rates designed to recover approximately $2,000,000 per year</a:t>
            </a:r>
            <a:endParaRPr lang="en-US" strike="sngStrike" dirty="0">
              <a:highlight>
                <a:srgbClr val="F9E087"/>
              </a:highlight>
            </a:endParaRPr>
          </a:p>
          <a:p>
            <a:pPr>
              <a:lnSpc>
                <a:spcPct val="114000"/>
              </a:lnSpc>
              <a:spcAft>
                <a:spcPts val="1200"/>
              </a:spcAft>
            </a:pPr>
            <a:endParaRPr lang="en-US" dirty="0"/>
          </a:p>
          <a:p>
            <a:pPr>
              <a:lnSpc>
                <a:spcPct val="114000"/>
              </a:lnSpc>
              <a:spcAft>
                <a:spcPts val="1200"/>
              </a:spcAft>
            </a:pPr>
            <a:endParaRPr lang="en-US" dirty="0"/>
          </a:p>
          <a:p>
            <a:pPr>
              <a:lnSpc>
                <a:spcPct val="114000"/>
              </a:lnSpc>
              <a:spcAft>
                <a:spcPts val="1200"/>
              </a:spcAft>
            </a:pPr>
            <a:r>
              <a:rPr lang="en-US" sz="1800" dirty="0"/>
              <a:t>Note: Collected Revenue is the allocated assessment costs less required exemptions (i.e. governmental properties)</a:t>
            </a:r>
          </a:p>
          <a:p>
            <a:pPr lvl="1">
              <a:lnSpc>
                <a:spcPct val="114000"/>
              </a:lnSpc>
              <a:spcAft>
                <a:spcPts val="1200"/>
              </a:spcAft>
            </a:pPr>
            <a:endParaRPr lang="en-US" dirty="0"/>
          </a:p>
          <a:p>
            <a:pPr marL="457189" lvl="1" indent="0">
              <a:lnSpc>
                <a:spcPct val="114000"/>
              </a:lnSpc>
              <a:spcAft>
                <a:spcPts val="1200"/>
              </a:spcAft>
              <a:buFont typeface="Calibri" panose="020F0502020204030204" pitchFamily="34" charset="0"/>
              <a:buNone/>
            </a:pPr>
            <a:endParaRPr lang="en-US" sz="1700" dirty="0"/>
          </a:p>
        </p:txBody>
      </p:sp>
      <p:pic>
        <p:nvPicPr>
          <p:cNvPr id="7" name="Picture 6">
            <a:extLst>
              <a:ext uri="{FF2B5EF4-FFF2-40B4-BE49-F238E27FC236}">
                <a16:creationId xmlns:a16="http://schemas.microsoft.com/office/drawing/2014/main" id="{A27CA4EF-21CE-921E-F6EA-B0E81494C640}"/>
              </a:ext>
            </a:extLst>
          </p:cNvPr>
          <p:cNvPicPr>
            <a:picLocks noChangeAspect="1"/>
          </p:cNvPicPr>
          <p:nvPr/>
        </p:nvPicPr>
        <p:blipFill>
          <a:blip r:embed="rId3"/>
          <a:stretch>
            <a:fillRect/>
          </a:stretch>
        </p:blipFill>
        <p:spPr>
          <a:xfrm>
            <a:off x="333375" y="2545908"/>
            <a:ext cx="11693786" cy="1141095"/>
          </a:xfrm>
          <a:prstGeom prst="rect">
            <a:avLst/>
          </a:prstGeom>
        </p:spPr>
      </p:pic>
    </p:spTree>
    <p:extLst>
      <p:ext uri="{BB962C8B-B14F-4D97-AF65-F5344CB8AC3E}">
        <p14:creationId xmlns:p14="http://schemas.microsoft.com/office/powerpoint/2010/main" val="216514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4AD3B-52EF-E45E-7279-3518D04C0BA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7223F32-0728-E2DE-49E4-0935E5D29C36}"/>
              </a:ext>
            </a:extLst>
          </p:cNvPr>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FY 2026 Fire Assessment Calculation – </a:t>
            </a:r>
            <a:br>
              <a:rPr lang="en-US" dirty="0">
                <a:solidFill>
                  <a:srgbClr val="FFFFFF"/>
                </a:solidFill>
              </a:rPr>
            </a:br>
            <a:r>
              <a:rPr lang="en-US" dirty="0">
                <a:solidFill>
                  <a:srgbClr val="FFFFFF"/>
                </a:solidFill>
              </a:rPr>
              <a:t>Partial Cost Recovery</a:t>
            </a:r>
          </a:p>
        </p:txBody>
      </p:sp>
      <p:sp>
        <p:nvSpPr>
          <p:cNvPr id="3" name="Content Placeholder 2">
            <a:extLst>
              <a:ext uri="{FF2B5EF4-FFF2-40B4-BE49-F238E27FC236}">
                <a16:creationId xmlns:a16="http://schemas.microsoft.com/office/drawing/2014/main" id="{901DEE6A-96D8-9F4B-3BC6-0DC212B2E0FA}"/>
              </a:ext>
            </a:extLst>
          </p:cNvPr>
          <p:cNvSpPr>
            <a:spLocks noGrp="1"/>
          </p:cNvSpPr>
          <p:nvPr>
            <p:ph idx="1"/>
          </p:nvPr>
        </p:nvSpPr>
        <p:spPr>
          <a:xfrm>
            <a:off x="666751" y="1827621"/>
            <a:ext cx="11525248" cy="4830354"/>
          </a:xfrm>
        </p:spPr>
        <p:txBody>
          <a:bodyPr>
            <a:normAutofit/>
          </a:bodyPr>
          <a:lstStyle/>
          <a:p>
            <a:pPr>
              <a:lnSpc>
                <a:spcPct val="114000"/>
              </a:lnSpc>
              <a:spcAft>
                <a:spcPts val="1200"/>
              </a:spcAft>
            </a:pPr>
            <a:endParaRPr lang="en-US" dirty="0"/>
          </a:p>
          <a:p>
            <a:pPr marL="457189" lvl="1" indent="0">
              <a:lnSpc>
                <a:spcPct val="114000"/>
              </a:lnSpc>
              <a:spcAft>
                <a:spcPts val="1200"/>
              </a:spcAft>
              <a:buNone/>
            </a:pPr>
            <a:endParaRPr lang="en-US" sz="1700" dirty="0"/>
          </a:p>
        </p:txBody>
      </p:sp>
      <p:sp>
        <p:nvSpPr>
          <p:cNvPr id="2" name="Slide Number Placeholder 2">
            <a:extLst>
              <a:ext uri="{FF2B5EF4-FFF2-40B4-BE49-F238E27FC236}">
                <a16:creationId xmlns:a16="http://schemas.microsoft.com/office/drawing/2014/main" id="{B8DDA367-BF1F-2249-44D4-8799396118A2}"/>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22</a:t>
            </a:fld>
            <a:endParaRPr lang="en-US" sz="1000" dirty="0"/>
          </a:p>
        </p:txBody>
      </p:sp>
      <p:sp>
        <p:nvSpPr>
          <p:cNvPr id="5" name="Content Placeholder 2">
            <a:extLst>
              <a:ext uri="{FF2B5EF4-FFF2-40B4-BE49-F238E27FC236}">
                <a16:creationId xmlns:a16="http://schemas.microsoft.com/office/drawing/2014/main" id="{03707D70-2CE5-4903-6769-CEA387A65206}"/>
              </a:ext>
            </a:extLst>
          </p:cNvPr>
          <p:cNvSpPr txBox="1">
            <a:spLocks/>
          </p:cNvSpPr>
          <p:nvPr/>
        </p:nvSpPr>
        <p:spPr>
          <a:xfrm>
            <a:off x="333375" y="1827621"/>
            <a:ext cx="11525248" cy="4830354"/>
          </a:xfrm>
          <a:prstGeom prst="rect">
            <a:avLst/>
          </a:prstGeom>
        </p:spPr>
        <p:txBody>
          <a:bodyPr vert="horz" lIns="0" tIns="0" rIns="0" bIns="0" rtlCol="0">
            <a:normAutofit/>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sz="2400" kern="1200">
                <a:solidFill>
                  <a:schemeClr val="tx2"/>
                </a:solidFill>
                <a:latin typeface="+mn-lt"/>
                <a:ea typeface="+mn-ea"/>
                <a:cs typeface="+mn-cs"/>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200" kern="1200">
                <a:solidFill>
                  <a:schemeClr val="tx2"/>
                </a:solidFill>
                <a:latin typeface="+mn-lt"/>
                <a:ea typeface="+mn-ea"/>
                <a:cs typeface="+mn-cs"/>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2"/>
                </a:solidFill>
                <a:latin typeface="+mn-lt"/>
                <a:ea typeface="+mn-ea"/>
                <a:cs typeface="+mn-cs"/>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a:solidFill>
                  <a:schemeClr val="tx2"/>
                </a:solidFill>
                <a:latin typeface="+mn-lt"/>
                <a:ea typeface="+mn-ea"/>
                <a:cs typeface="+mn-cs"/>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kern="1200" baseline="0">
                <a:solidFill>
                  <a:schemeClr val="tx2"/>
                </a:solidFill>
                <a:latin typeface="+mn-lt"/>
                <a:ea typeface="+mn-ea"/>
                <a:cs typeface="+mn-cs"/>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Aft>
                <a:spcPts val="1200"/>
              </a:spcAft>
            </a:pPr>
            <a:r>
              <a:rPr lang="en-US" dirty="0"/>
              <a:t>Example 2 – Rates designed to not exceed $200 per year for average single-family home. Generates approximately $5,000,000 per year in revenues</a:t>
            </a:r>
          </a:p>
          <a:p>
            <a:pPr>
              <a:lnSpc>
                <a:spcPct val="114000"/>
              </a:lnSpc>
              <a:spcAft>
                <a:spcPts val="1200"/>
              </a:spcAft>
            </a:pPr>
            <a:endParaRPr lang="en-US" dirty="0"/>
          </a:p>
          <a:p>
            <a:pPr>
              <a:lnSpc>
                <a:spcPct val="114000"/>
              </a:lnSpc>
              <a:spcAft>
                <a:spcPts val="1200"/>
              </a:spcAft>
            </a:pPr>
            <a:endParaRPr lang="en-US" dirty="0"/>
          </a:p>
          <a:p>
            <a:pPr>
              <a:lnSpc>
                <a:spcPct val="114000"/>
              </a:lnSpc>
              <a:spcAft>
                <a:spcPts val="1200"/>
              </a:spcAft>
            </a:pPr>
            <a:r>
              <a:rPr lang="en-US" sz="1800"/>
              <a:t>Note</a:t>
            </a:r>
            <a:r>
              <a:rPr lang="en-US" sz="1800" dirty="0"/>
              <a:t>: Collected Revenue is the allocated assessment costs less required exemptions (i.e. governmental properties)</a:t>
            </a:r>
          </a:p>
          <a:p>
            <a:pPr>
              <a:lnSpc>
                <a:spcPct val="114000"/>
              </a:lnSpc>
              <a:spcAft>
                <a:spcPts val="1200"/>
              </a:spcAft>
            </a:pPr>
            <a:endParaRPr lang="en-US" dirty="0"/>
          </a:p>
          <a:p>
            <a:pPr lvl="1">
              <a:lnSpc>
                <a:spcPct val="114000"/>
              </a:lnSpc>
              <a:spcAft>
                <a:spcPts val="1200"/>
              </a:spcAft>
            </a:pPr>
            <a:endParaRPr lang="en-US" dirty="0"/>
          </a:p>
          <a:p>
            <a:pPr marL="457189" lvl="1" indent="0">
              <a:lnSpc>
                <a:spcPct val="114000"/>
              </a:lnSpc>
              <a:spcAft>
                <a:spcPts val="1200"/>
              </a:spcAft>
              <a:buFont typeface="Calibri" panose="020F0502020204030204" pitchFamily="34" charset="0"/>
              <a:buNone/>
            </a:pPr>
            <a:endParaRPr lang="en-US" sz="1700" dirty="0"/>
          </a:p>
        </p:txBody>
      </p:sp>
      <p:pic>
        <p:nvPicPr>
          <p:cNvPr id="8" name="Picture 7">
            <a:extLst>
              <a:ext uri="{FF2B5EF4-FFF2-40B4-BE49-F238E27FC236}">
                <a16:creationId xmlns:a16="http://schemas.microsoft.com/office/drawing/2014/main" id="{D8430A9F-8C96-4766-52CB-7F951AC0116D}"/>
              </a:ext>
            </a:extLst>
          </p:cNvPr>
          <p:cNvPicPr>
            <a:picLocks noChangeAspect="1"/>
          </p:cNvPicPr>
          <p:nvPr/>
        </p:nvPicPr>
        <p:blipFill>
          <a:blip r:embed="rId3"/>
          <a:stretch>
            <a:fillRect/>
          </a:stretch>
        </p:blipFill>
        <p:spPr>
          <a:xfrm>
            <a:off x="342457" y="2854023"/>
            <a:ext cx="11596175" cy="1131570"/>
          </a:xfrm>
          <a:prstGeom prst="rect">
            <a:avLst/>
          </a:prstGeom>
        </p:spPr>
      </p:pic>
    </p:spTree>
    <p:extLst>
      <p:ext uri="{BB962C8B-B14F-4D97-AF65-F5344CB8AC3E}">
        <p14:creationId xmlns:p14="http://schemas.microsoft.com/office/powerpoint/2010/main" val="211121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D4CCA27-DD04-48DF-88E6-F42C11E96BA5}"/>
              </a:ext>
            </a:extLst>
          </p:cNvPr>
          <p:cNvSpPr txBox="1">
            <a:spLocks/>
          </p:cNvSpPr>
          <p:nvPr/>
        </p:nvSpPr>
        <p:spPr>
          <a:xfrm>
            <a:off x="1543516" y="0"/>
            <a:ext cx="9104968" cy="6858000"/>
          </a:xfrm>
          <a:prstGeom prst="rect">
            <a:avLst/>
          </a:prstGeom>
          <a:effectLst/>
        </p:spPr>
        <p:txBody>
          <a:bodyPr vert="horz" lIns="0" tIns="192024" rIns="0" bIns="0" rtlCol="0" anchor="ctr" anchorCtr="0">
            <a:noAutofit/>
          </a:bodyPr>
          <a:lstStyle>
            <a:lvl1pPr algn="l" defTabSz="914318" rtl="0" eaLnBrk="1" latinLnBrk="0" hangingPunct="1">
              <a:lnSpc>
                <a:spcPct val="80000"/>
              </a:lnSpc>
              <a:spcBef>
                <a:spcPct val="0"/>
              </a:spcBef>
              <a:buNone/>
              <a:defRPr sz="3600" b="1" i="0" kern="1200" spc="0" baseline="0">
                <a:solidFill>
                  <a:schemeClr val="tx1"/>
                </a:solidFill>
                <a:latin typeface="+mj-lt"/>
                <a:ea typeface="Montserrat" charset="0"/>
                <a:cs typeface="Montserrat" charset="0"/>
              </a:defRPr>
            </a:lvl1pPr>
          </a:lstStyle>
          <a:p>
            <a:pPr algn="ctr" defTabSz="914296">
              <a:lnSpc>
                <a:spcPct val="100000"/>
              </a:lnSpc>
              <a:defRPr/>
            </a:pPr>
            <a:r>
              <a:rPr lang="en-US" sz="41299" cap="all" dirty="0">
                <a:solidFill>
                  <a:srgbClr val="FFFFFF"/>
                </a:solidFill>
                <a:latin typeface="Arial Black" panose="020B0A04020102020204" pitchFamily="34" charset="0"/>
              </a:rPr>
              <a:t>QA</a:t>
            </a:r>
            <a:endParaRPr lang="en-US" sz="123397" cap="all" dirty="0">
              <a:solidFill>
                <a:srgbClr val="FFFFFF"/>
              </a:solidFill>
              <a:latin typeface="Arial Black" panose="020B0A04020102020204" pitchFamily="34" charset="0"/>
            </a:endParaRPr>
          </a:p>
        </p:txBody>
      </p:sp>
      <p:sp>
        <p:nvSpPr>
          <p:cNvPr id="4" name="TextBox 3">
            <a:extLst>
              <a:ext uri="{FF2B5EF4-FFF2-40B4-BE49-F238E27FC236}">
                <a16:creationId xmlns:a16="http://schemas.microsoft.com/office/drawing/2014/main" id="{39348857-ACD1-4DE4-B68B-D7AFB83EC2A9}"/>
              </a:ext>
            </a:extLst>
          </p:cNvPr>
          <p:cNvSpPr txBox="1"/>
          <p:nvPr/>
        </p:nvSpPr>
        <p:spPr>
          <a:xfrm>
            <a:off x="3801982" y="1226251"/>
            <a:ext cx="5510463" cy="3750505"/>
          </a:xfrm>
          <a:prstGeom prst="rect">
            <a:avLst/>
          </a:prstGeom>
          <a:noFill/>
        </p:spPr>
        <p:txBody>
          <a:bodyPr wrap="square" lIns="0" tIns="36000" rIns="216000" bIns="36000" rtlCol="0">
            <a:spAutoFit/>
          </a:bodyPr>
          <a:lstStyle/>
          <a:p>
            <a:pPr algn="ctr" defTabSz="914308">
              <a:spcBef>
                <a:spcPts val="1000"/>
              </a:spcBef>
              <a:defRPr/>
            </a:pPr>
            <a:r>
              <a:rPr lang="en-US" sz="23899" b="1" dirty="0">
                <a:solidFill>
                  <a:srgbClr val="3DCCD5"/>
                </a:solidFill>
                <a:latin typeface="Georgia"/>
              </a:rPr>
              <a:t>&amp;</a:t>
            </a:r>
          </a:p>
        </p:txBody>
      </p:sp>
      <p:sp>
        <p:nvSpPr>
          <p:cNvPr id="3" name="Slide Number Placeholder 2">
            <a:extLst>
              <a:ext uri="{FF2B5EF4-FFF2-40B4-BE49-F238E27FC236}">
                <a16:creationId xmlns:a16="http://schemas.microsoft.com/office/drawing/2014/main" id="{7B9A1AE3-BBEC-C26D-1BB8-805272A89DB5}"/>
              </a:ext>
            </a:extLst>
          </p:cNvPr>
          <p:cNvSpPr txBox="1">
            <a:spLocks/>
          </p:cNvSpPr>
          <p:nvPr/>
        </p:nvSpPr>
        <p:spPr>
          <a:xfrm>
            <a:off x="152401" y="6508752"/>
            <a:ext cx="1003852" cy="365125"/>
          </a:xfrm>
          <a:prstGeom prst="rect">
            <a:avLst/>
          </a:prstGeom>
        </p:spPr>
        <p:txBody>
          <a:bodyPr vert="horz" lIns="91440" tIns="45720" rIns="91440" bIns="45720" rtlCol="0" anchor="ctr"/>
          <a:lstStyle>
            <a:defPPr>
              <a:defRPr lang="en-US"/>
            </a:defPPr>
            <a:lvl1pPr marL="0" algn="ctr" defTabSz="914330" rtl="0" eaLnBrk="1" latinLnBrk="0" hangingPunct="1">
              <a:defRPr sz="800" b="1"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0969892B-6FB2-445D-B6A4-8332FBFF141C}" type="slidenum">
              <a:rPr lang="en-US" sz="1000" smtClean="0">
                <a:solidFill>
                  <a:schemeClr val="bg2"/>
                </a:solidFill>
              </a:rPr>
              <a:pPr/>
              <a:t>23</a:t>
            </a:fld>
            <a:endParaRPr lang="en-US" sz="1000" dirty="0">
              <a:solidFill>
                <a:schemeClr val="bg2"/>
              </a:solidFill>
            </a:endParaRPr>
          </a:p>
        </p:txBody>
      </p:sp>
    </p:spTree>
    <p:extLst>
      <p:ext uri="{BB962C8B-B14F-4D97-AF65-F5344CB8AC3E}">
        <p14:creationId xmlns:p14="http://schemas.microsoft.com/office/powerpoint/2010/main" val="44667338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E390EF7-A7DC-41F6-B7DB-1A21769E7DCB}"/>
              </a:ext>
            </a:extLst>
          </p:cNvPr>
          <p:cNvSpPr txBox="1">
            <a:spLocks/>
          </p:cNvSpPr>
          <p:nvPr/>
        </p:nvSpPr>
        <p:spPr>
          <a:xfrm>
            <a:off x="1019175" y="5086239"/>
            <a:ext cx="9833552" cy="1249844"/>
          </a:xfrm>
          <a:prstGeom prst="rect">
            <a:avLst/>
          </a:prstGeom>
        </p:spPr>
        <p:txBody>
          <a:bodyPr lIns="0" tIns="0" rIns="0" bIns="0"/>
          <a:lstStyle>
            <a:lvl1pPr algn="l" defTabSz="914400" rtl="0" eaLnBrk="1" latinLnBrk="0" hangingPunct="1">
              <a:lnSpc>
                <a:spcPct val="75000"/>
              </a:lnSpc>
              <a:spcBef>
                <a:spcPct val="0"/>
              </a:spcBef>
              <a:buNone/>
              <a:defRPr sz="4800" b="1" i="0" kern="1200" spc="600">
                <a:solidFill>
                  <a:schemeClr val="tx1"/>
                </a:solidFill>
                <a:latin typeface="Bebas Neue Bold" charset="0"/>
                <a:ea typeface="Bebas Neue Bold" charset="0"/>
                <a:cs typeface="Bebas Neue Bold" charset="0"/>
              </a:defRPr>
            </a:lvl1pPr>
          </a:lstStyle>
          <a:p>
            <a:pPr>
              <a:lnSpc>
                <a:spcPct val="114000"/>
              </a:lnSpc>
            </a:pPr>
            <a:r>
              <a:rPr lang="en-US" sz="2000" spc="0" dirty="0">
                <a:solidFill>
                  <a:schemeClr val="accent1"/>
                </a:solidFill>
                <a:latin typeface="+mn-lt"/>
                <a:ea typeface="Roboto Lt" charset="0"/>
                <a:cs typeface="Roboto Lt" charset="0"/>
              </a:rPr>
              <a:t>Contacts:	</a:t>
            </a:r>
            <a:r>
              <a:rPr lang="en-US" sz="2000" b="0" spc="0" dirty="0">
                <a:solidFill>
                  <a:srgbClr val="FFFFFF"/>
                </a:solidFill>
                <a:latin typeface="+mn-lt"/>
                <a:ea typeface="Roboto Lt" charset="0"/>
                <a:cs typeface="Roboto Lt" charset="0"/>
              </a:rPr>
              <a:t>Michael Burton – (904) 923-1466 – </a:t>
            </a:r>
            <a:r>
              <a:rPr lang="en-US" sz="2000" b="0" spc="0" dirty="0">
                <a:solidFill>
                  <a:srgbClr val="FFFFFF"/>
                </a:solidFill>
                <a:latin typeface="+mn-lt"/>
                <a:ea typeface="Roboto Lt" charset="0"/>
                <a:cs typeface="Roboto Lt" charset="0"/>
                <a:hlinkClick r:id="rId2"/>
              </a:rPr>
              <a:t>mburton@raftelis.com</a:t>
            </a:r>
            <a:endParaRPr lang="en-US" sz="2000" b="0" spc="0" dirty="0">
              <a:solidFill>
                <a:srgbClr val="FFFFFF"/>
              </a:solidFill>
              <a:latin typeface="+mn-lt"/>
              <a:ea typeface="Roboto Lt" charset="0"/>
              <a:cs typeface="Roboto Lt" charset="0"/>
            </a:endParaRPr>
          </a:p>
          <a:p>
            <a:pPr>
              <a:lnSpc>
                <a:spcPct val="114000"/>
              </a:lnSpc>
            </a:pPr>
            <a:r>
              <a:rPr lang="en-US" sz="2000" b="0" spc="0" dirty="0">
                <a:solidFill>
                  <a:srgbClr val="FFFFFF"/>
                </a:solidFill>
                <a:latin typeface="+mn-lt"/>
                <a:ea typeface="Roboto Lt" charset="0"/>
                <a:cs typeface="Roboto Lt" charset="0"/>
              </a:rPr>
              <a:t>		Erick van Malssen – (904) 614-0665 – </a:t>
            </a:r>
            <a:r>
              <a:rPr lang="en-US" sz="2000" b="0" spc="0" dirty="0">
                <a:solidFill>
                  <a:srgbClr val="FFFFFF"/>
                </a:solidFill>
                <a:latin typeface="+mn-lt"/>
                <a:ea typeface="Roboto Lt" charset="0"/>
                <a:cs typeface="Roboto Lt" charset="0"/>
                <a:hlinkClick r:id="rId3"/>
              </a:rPr>
              <a:t>evanmalssen@raftelis.com</a:t>
            </a:r>
            <a:r>
              <a:rPr lang="en-US" sz="2000" b="0" spc="0" dirty="0">
                <a:solidFill>
                  <a:srgbClr val="FFFFFF"/>
                </a:solidFill>
                <a:latin typeface="+mn-lt"/>
                <a:ea typeface="Roboto Lt" charset="0"/>
                <a:cs typeface="Roboto Lt" charset="0"/>
              </a:rPr>
              <a:t> </a:t>
            </a:r>
          </a:p>
          <a:p>
            <a:pPr>
              <a:lnSpc>
                <a:spcPct val="114000"/>
              </a:lnSpc>
            </a:pPr>
            <a:endParaRPr lang="en-US" sz="2000" b="0" spc="0" dirty="0">
              <a:solidFill>
                <a:srgbClr val="FFFFFF"/>
              </a:solidFill>
              <a:latin typeface="+mn-lt"/>
              <a:ea typeface="Roboto Lt" charset="0"/>
              <a:cs typeface="Roboto Lt" charset="0"/>
            </a:endParaRPr>
          </a:p>
          <a:p>
            <a:pPr>
              <a:lnSpc>
                <a:spcPct val="114000"/>
              </a:lnSpc>
            </a:pPr>
            <a:endParaRPr lang="en-US" sz="2000" b="0" spc="0" dirty="0">
              <a:solidFill>
                <a:srgbClr val="FFFFFF"/>
              </a:solidFill>
              <a:latin typeface="+mn-lt"/>
              <a:ea typeface="Roboto Lt" charset="0"/>
              <a:cs typeface="Roboto Lt" charset="0"/>
            </a:endParaRPr>
          </a:p>
          <a:p>
            <a:pPr>
              <a:lnSpc>
                <a:spcPct val="114000"/>
              </a:lnSpc>
            </a:pPr>
            <a:endParaRPr lang="en-US" sz="2000" b="0" spc="0" dirty="0">
              <a:solidFill>
                <a:srgbClr val="FFFFFF"/>
              </a:solidFill>
              <a:latin typeface="+mn-lt"/>
              <a:ea typeface="Roboto Lt" charset="0"/>
              <a:cs typeface="Roboto Lt" charset="0"/>
            </a:endParaRPr>
          </a:p>
        </p:txBody>
      </p:sp>
      <p:pic>
        <p:nvPicPr>
          <p:cNvPr id="5" name="Picture 4" descr="A picture containing object, clock, sitting, computer&#10;&#10;Description automatically generated">
            <a:extLst>
              <a:ext uri="{FF2B5EF4-FFF2-40B4-BE49-F238E27FC236}">
                <a16:creationId xmlns:a16="http://schemas.microsoft.com/office/drawing/2014/main" id="{DC650235-A556-49D4-86CF-7487823BF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75" y="1295459"/>
            <a:ext cx="2638699" cy="428591"/>
          </a:xfrm>
          <a:prstGeom prst="rect">
            <a:avLst/>
          </a:prstGeom>
        </p:spPr>
      </p:pic>
      <p:sp>
        <p:nvSpPr>
          <p:cNvPr id="9" name="Title 2">
            <a:extLst>
              <a:ext uri="{FF2B5EF4-FFF2-40B4-BE49-F238E27FC236}">
                <a16:creationId xmlns:a16="http://schemas.microsoft.com/office/drawing/2014/main" id="{4D4559CD-F418-4F9B-80B4-E02D201EABA0}"/>
              </a:ext>
            </a:extLst>
          </p:cNvPr>
          <p:cNvSpPr txBox="1">
            <a:spLocks/>
          </p:cNvSpPr>
          <p:nvPr/>
        </p:nvSpPr>
        <p:spPr>
          <a:xfrm>
            <a:off x="1003852" y="3278786"/>
            <a:ext cx="10153651" cy="1249845"/>
          </a:xfrm>
          <a:prstGeom prst="rect">
            <a:avLst/>
          </a:prstGeom>
        </p:spPr>
        <p:txBody>
          <a:bodyPr/>
          <a:lstStyle>
            <a:lvl1pPr algn="l" defTabSz="914318" rtl="0" eaLnBrk="1" latinLnBrk="0" hangingPunct="1">
              <a:lnSpc>
                <a:spcPct val="100000"/>
              </a:lnSpc>
              <a:spcBef>
                <a:spcPct val="0"/>
              </a:spcBef>
              <a:buNone/>
              <a:defRPr sz="3600" b="1" i="0" kern="1200" spc="0" baseline="0">
                <a:solidFill>
                  <a:schemeClr val="tx1"/>
                </a:solidFill>
                <a:latin typeface="+mj-lt"/>
                <a:ea typeface="Montserrat" charset="0"/>
                <a:cs typeface="Montserrat" charset="0"/>
              </a:defRPr>
            </a:lvl1pPr>
          </a:lstStyle>
          <a:p>
            <a:r>
              <a:rPr lang="en-US" sz="8800" dirty="0">
                <a:solidFill>
                  <a:schemeClr val="bg2"/>
                </a:solidFill>
              </a:rPr>
              <a:t>Thank you!</a:t>
            </a:r>
          </a:p>
        </p:txBody>
      </p:sp>
    </p:spTree>
    <p:extLst>
      <p:ext uri="{BB962C8B-B14F-4D97-AF65-F5344CB8AC3E}">
        <p14:creationId xmlns:p14="http://schemas.microsoft.com/office/powerpoint/2010/main" val="780459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7">
            <a:extLst>
              <a:ext uri="{FF2B5EF4-FFF2-40B4-BE49-F238E27FC236}">
                <a16:creationId xmlns:a16="http://schemas.microsoft.com/office/drawing/2014/main" id="{DA65DC47-EC3A-42E5-B755-5572959A05A2}"/>
              </a:ext>
            </a:extLst>
          </p:cNvPr>
          <p:cNvSpPr>
            <a:spLocks noEditPoints="1"/>
          </p:cNvSpPr>
          <p:nvPr/>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dirty="0"/>
          </a:p>
        </p:txBody>
      </p:sp>
      <p:sp>
        <p:nvSpPr>
          <p:cNvPr id="3" name="Slide Number Placeholder 2">
            <a:extLst>
              <a:ext uri="{FF2B5EF4-FFF2-40B4-BE49-F238E27FC236}">
                <a16:creationId xmlns:a16="http://schemas.microsoft.com/office/drawing/2014/main" id="{C60E58CB-E363-4CEB-87D3-F587E5933DD0}"/>
              </a:ext>
            </a:extLst>
          </p:cNvPr>
          <p:cNvSpPr>
            <a:spLocks noGrp="1"/>
          </p:cNvSpPr>
          <p:nvPr>
            <p:ph type="sldNum" sz="quarter" idx="10"/>
          </p:nvPr>
        </p:nvSpPr>
        <p:spPr/>
        <p:txBody>
          <a:bodyPr/>
          <a:lstStyle/>
          <a:p>
            <a:fld id="{0969892B-6FB2-445D-B6A4-8332FBFF141C}" type="slidenum">
              <a:rPr lang="en-US" sz="1000" smtClean="0"/>
              <a:pPr/>
              <a:t>25</a:t>
            </a:fld>
            <a:endParaRPr lang="en-US" sz="1000" dirty="0"/>
          </a:p>
        </p:txBody>
      </p:sp>
      <p:sp>
        <p:nvSpPr>
          <p:cNvPr id="5" name="Text Placeholder 4">
            <a:extLst>
              <a:ext uri="{FF2B5EF4-FFF2-40B4-BE49-F238E27FC236}">
                <a16:creationId xmlns:a16="http://schemas.microsoft.com/office/drawing/2014/main" id="{4C7392D3-D01C-48CE-8ABC-2849FBF82855}"/>
              </a:ext>
            </a:extLst>
          </p:cNvPr>
          <p:cNvSpPr>
            <a:spLocks noGrp="1"/>
          </p:cNvSpPr>
          <p:nvPr>
            <p:ph type="body" sz="quarter" idx="11"/>
          </p:nvPr>
        </p:nvSpPr>
        <p:spPr/>
        <p:txBody>
          <a:bodyPr>
            <a:normAutofit/>
          </a:bodyPr>
          <a:lstStyle/>
          <a:p>
            <a:r>
              <a:rPr lang="en-US" sz="6000" dirty="0"/>
              <a:t>End of Presentation</a:t>
            </a:r>
          </a:p>
        </p:txBody>
      </p:sp>
    </p:spTree>
    <p:extLst>
      <p:ext uri="{BB962C8B-B14F-4D97-AF65-F5344CB8AC3E}">
        <p14:creationId xmlns:p14="http://schemas.microsoft.com/office/powerpoint/2010/main" val="1360085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70FCC8-3276-4098-8D80-65A4E59FCED7}"/>
              </a:ext>
            </a:extLst>
          </p:cNvPr>
          <p:cNvSpPr>
            <a:spLocks noGrp="1"/>
          </p:cNvSpPr>
          <p:nvPr>
            <p:ph type="sldNum" sz="quarter" idx="15"/>
          </p:nvPr>
        </p:nvSpPr>
        <p:spPr/>
        <p:txBody>
          <a:bodyPr/>
          <a:lstStyle/>
          <a:p>
            <a:fld id="{C6FDA467-C669-443F-92E0-801A1001E75B}" type="slidenum">
              <a:rPr lang="en-US" smtClean="0"/>
              <a:pPr/>
              <a:t>3</a:t>
            </a:fld>
            <a:endParaRPr lang="en-US" dirty="0"/>
          </a:p>
        </p:txBody>
      </p:sp>
      <p:sp>
        <p:nvSpPr>
          <p:cNvPr id="7" name="Rectangle 6">
            <a:extLst>
              <a:ext uri="{FF2B5EF4-FFF2-40B4-BE49-F238E27FC236}">
                <a16:creationId xmlns:a16="http://schemas.microsoft.com/office/drawing/2014/main" id="{0F362A57-EF6F-5496-D17C-68A4E27D9F5B}"/>
              </a:ext>
            </a:extLst>
          </p:cNvPr>
          <p:cNvSpPr/>
          <p:nvPr/>
        </p:nvSpPr>
        <p:spPr>
          <a:xfrm>
            <a:off x="3897630" y="1657580"/>
            <a:ext cx="8012430" cy="4781052"/>
          </a:xfrm>
          <a:prstGeom prst="rect">
            <a:avLst/>
          </a:prstGeom>
        </p:spPr>
        <p:txBody>
          <a:bodyPr wrap="square">
            <a:spAutoFit/>
          </a:bodyPr>
          <a:lstStyle/>
          <a:p>
            <a:pPr marL="342900" indent="-342900">
              <a:lnSpc>
                <a:spcPct val="130000"/>
              </a:lnSpc>
              <a:spcBef>
                <a:spcPts val="1000"/>
              </a:spcBef>
              <a:buClr>
                <a:schemeClr val="tx2"/>
              </a:buClr>
              <a:buFont typeface="Wingdings" panose="05000000000000000000" pitchFamily="2" charset="2"/>
              <a:buChar char="§"/>
            </a:pPr>
            <a:r>
              <a:rPr lang="en-US" sz="2400" b="1" dirty="0"/>
              <a:t>Background</a:t>
            </a:r>
          </a:p>
          <a:p>
            <a:pPr marL="800065" lvl="1" indent="-342900">
              <a:lnSpc>
                <a:spcPct val="130000"/>
              </a:lnSpc>
              <a:spcBef>
                <a:spcPts val="1000"/>
              </a:spcBef>
              <a:buClr>
                <a:schemeClr val="tx2"/>
              </a:buClr>
              <a:buFont typeface="Wingdings" panose="05000000000000000000" pitchFamily="2" charset="2"/>
              <a:buChar char="§"/>
            </a:pPr>
            <a:r>
              <a:rPr lang="en-US" sz="2400" b="1" dirty="0"/>
              <a:t>Considerations of Special Assessments</a:t>
            </a:r>
          </a:p>
          <a:p>
            <a:pPr marL="800065" lvl="1" indent="-342900">
              <a:lnSpc>
                <a:spcPct val="130000"/>
              </a:lnSpc>
              <a:spcBef>
                <a:spcPts val="1000"/>
              </a:spcBef>
              <a:buClr>
                <a:schemeClr val="tx2"/>
              </a:buClr>
              <a:buFont typeface="Wingdings" panose="05000000000000000000" pitchFamily="2" charset="2"/>
              <a:buChar char="§"/>
            </a:pPr>
            <a:r>
              <a:rPr lang="en-US" sz="2400" b="1" dirty="0"/>
              <a:t>Florida Law Regarding Special Assessments</a:t>
            </a:r>
          </a:p>
          <a:p>
            <a:pPr marL="342900" indent="-342900">
              <a:lnSpc>
                <a:spcPct val="130000"/>
              </a:lnSpc>
              <a:spcBef>
                <a:spcPts val="1000"/>
              </a:spcBef>
              <a:buClr>
                <a:schemeClr val="tx2"/>
              </a:buClr>
              <a:buFont typeface="Wingdings" panose="05000000000000000000" pitchFamily="2" charset="2"/>
              <a:buChar char="§"/>
            </a:pPr>
            <a:r>
              <a:rPr lang="en-US" sz="2400" b="1" dirty="0"/>
              <a:t>Fire Assessment Methodology</a:t>
            </a:r>
          </a:p>
          <a:p>
            <a:pPr marL="342900" indent="-342900">
              <a:lnSpc>
                <a:spcPct val="130000"/>
              </a:lnSpc>
              <a:spcBef>
                <a:spcPts val="1000"/>
              </a:spcBef>
              <a:buClr>
                <a:schemeClr val="tx2"/>
              </a:buClr>
              <a:buFont typeface="Wingdings" panose="05000000000000000000" pitchFamily="2" charset="2"/>
              <a:buChar char="§"/>
            </a:pPr>
            <a:r>
              <a:rPr lang="en-US" sz="2400" b="1" dirty="0"/>
              <a:t>Fire Assessment Calculation</a:t>
            </a:r>
          </a:p>
          <a:p>
            <a:pPr marL="800065" lvl="1" indent="-342900">
              <a:lnSpc>
                <a:spcPct val="130000"/>
              </a:lnSpc>
              <a:spcBef>
                <a:spcPts val="1000"/>
              </a:spcBef>
              <a:buClr>
                <a:schemeClr val="tx2"/>
              </a:buClr>
              <a:buFont typeface="Wingdings" panose="05000000000000000000" pitchFamily="2" charset="2"/>
              <a:buChar char="§"/>
            </a:pPr>
            <a:r>
              <a:rPr lang="en-US" sz="2400" b="1" dirty="0"/>
              <a:t>Full Cost Recovery</a:t>
            </a:r>
          </a:p>
          <a:p>
            <a:pPr marL="800065" lvl="1" indent="-342900">
              <a:lnSpc>
                <a:spcPct val="130000"/>
              </a:lnSpc>
              <a:spcBef>
                <a:spcPts val="1000"/>
              </a:spcBef>
              <a:buClr>
                <a:schemeClr val="tx2"/>
              </a:buClr>
              <a:buFont typeface="Wingdings" panose="05000000000000000000" pitchFamily="2" charset="2"/>
              <a:buChar char="§"/>
            </a:pPr>
            <a:r>
              <a:rPr lang="en-US" sz="2400" b="1" dirty="0"/>
              <a:t>Partial Cost Recovery</a:t>
            </a:r>
          </a:p>
          <a:p>
            <a:pPr>
              <a:lnSpc>
                <a:spcPct val="130000"/>
              </a:lnSpc>
              <a:spcBef>
                <a:spcPts val="1000"/>
              </a:spcBef>
              <a:buClr>
                <a:schemeClr val="tx2"/>
              </a:buClr>
            </a:pPr>
            <a:endParaRPr lang="en-US" sz="2400" b="1" dirty="0"/>
          </a:p>
        </p:txBody>
      </p:sp>
      <p:sp>
        <p:nvSpPr>
          <p:cNvPr id="8" name="Title 29">
            <a:extLst>
              <a:ext uri="{FF2B5EF4-FFF2-40B4-BE49-F238E27FC236}">
                <a16:creationId xmlns:a16="http://schemas.microsoft.com/office/drawing/2014/main" id="{F2D130AD-0C1B-DED0-73E1-C395C2EC0079}"/>
              </a:ext>
            </a:extLst>
          </p:cNvPr>
          <p:cNvSpPr txBox="1">
            <a:spLocks/>
          </p:cNvSpPr>
          <p:nvPr/>
        </p:nvSpPr>
        <p:spPr>
          <a:xfrm>
            <a:off x="5771422" y="582297"/>
            <a:ext cx="4860704" cy="1239817"/>
          </a:xfrm>
          <a:prstGeom prst="rect">
            <a:avLst/>
          </a:prstGeom>
        </p:spPr>
        <p:txBody>
          <a:bodyPr/>
          <a:lstStyle>
            <a:lvl1pPr algn="l" defTabSz="914318" rtl="0" eaLnBrk="1" latinLnBrk="0" hangingPunct="1">
              <a:lnSpc>
                <a:spcPct val="80000"/>
              </a:lnSpc>
              <a:spcBef>
                <a:spcPct val="0"/>
              </a:spcBef>
              <a:buNone/>
              <a:defRPr sz="3600" b="1" i="0" kern="1200" spc="-151" baseline="0">
                <a:solidFill>
                  <a:schemeClr val="tx1"/>
                </a:solidFill>
                <a:latin typeface="+mj-lt"/>
                <a:ea typeface="Montserrat SemiBold" charset="0"/>
                <a:cs typeface="Montserrat SemiBold" charset="0"/>
              </a:defRPr>
            </a:lvl1pPr>
          </a:lstStyle>
          <a:p>
            <a:r>
              <a:rPr lang="en-US" sz="6000" dirty="0">
                <a:solidFill>
                  <a:schemeClr val="accent1"/>
                </a:solidFill>
              </a:rPr>
              <a:t>Agenda</a:t>
            </a:r>
          </a:p>
        </p:txBody>
      </p:sp>
      <p:sp>
        <p:nvSpPr>
          <p:cNvPr id="9" name="Rectangle 8">
            <a:extLst>
              <a:ext uri="{FF2B5EF4-FFF2-40B4-BE49-F238E27FC236}">
                <a16:creationId xmlns:a16="http://schemas.microsoft.com/office/drawing/2014/main" id="{352D7748-A2E5-7E9A-2D2C-7A04FB6525BC}"/>
              </a:ext>
            </a:extLst>
          </p:cNvPr>
          <p:cNvSpPr/>
          <p:nvPr/>
        </p:nvSpPr>
        <p:spPr>
          <a:xfrm>
            <a:off x="6355" y="0"/>
            <a:ext cx="339029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3" name="Slide Number Placeholder 2">
            <a:extLst>
              <a:ext uri="{FF2B5EF4-FFF2-40B4-BE49-F238E27FC236}">
                <a16:creationId xmlns:a16="http://schemas.microsoft.com/office/drawing/2014/main" id="{F98A0D18-F7F8-6147-452B-DEE937BB1685}"/>
              </a:ext>
            </a:extLst>
          </p:cNvPr>
          <p:cNvSpPr txBox="1">
            <a:spLocks/>
          </p:cNvSpPr>
          <p:nvPr/>
        </p:nvSpPr>
        <p:spPr>
          <a:xfrm>
            <a:off x="0" y="6356350"/>
            <a:ext cx="1003300" cy="365125"/>
          </a:xfrm>
          <a:prstGeom prst="rect">
            <a:avLst/>
          </a:prstGeom>
        </p:spPr>
        <p:txBody>
          <a:bodyPr vert="horz" lIns="91440" tIns="45720" rIns="91440" bIns="45720" rtlCol="0" anchor="ctr"/>
          <a:lstStyle>
            <a:defPPr>
              <a:defRPr lang="en-US"/>
            </a:defPPr>
            <a:lvl1pPr marL="0" algn="ctr" defTabSz="914330" rtl="0" eaLnBrk="1" latinLnBrk="0" hangingPunct="1">
              <a:defRPr sz="800" b="1"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914308">
              <a:defRPr/>
            </a:pPr>
            <a:fld id="{0969892B-6FB2-445D-B6A4-8332FBFF141C}" type="slidenum">
              <a:rPr lang="en-US" smtClean="0">
                <a:solidFill>
                  <a:schemeClr val="bg2"/>
                </a:solidFill>
                <a:latin typeface="Arial"/>
              </a:rPr>
              <a:pPr defTabSz="914308">
                <a:defRPr/>
              </a:pPr>
              <a:t>3</a:t>
            </a:fld>
            <a:endParaRPr lang="en-US" dirty="0">
              <a:solidFill>
                <a:schemeClr val="bg2"/>
              </a:solidFill>
              <a:latin typeface="Arial"/>
            </a:endParaRPr>
          </a:p>
        </p:txBody>
      </p:sp>
    </p:spTree>
    <p:extLst>
      <p:ext uri="{BB962C8B-B14F-4D97-AF65-F5344CB8AC3E}">
        <p14:creationId xmlns:p14="http://schemas.microsoft.com/office/powerpoint/2010/main" val="380698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7">
            <a:extLst>
              <a:ext uri="{FF2B5EF4-FFF2-40B4-BE49-F238E27FC236}">
                <a16:creationId xmlns:a16="http://schemas.microsoft.com/office/drawing/2014/main" id="{DA65DC47-EC3A-42E5-B755-5572959A05A2}"/>
              </a:ext>
            </a:extLst>
          </p:cNvPr>
          <p:cNvSpPr>
            <a:spLocks noEditPoints="1"/>
          </p:cNvSpPr>
          <p:nvPr/>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dirty="0"/>
          </a:p>
        </p:txBody>
      </p:sp>
      <p:sp>
        <p:nvSpPr>
          <p:cNvPr id="3" name="Slide Number Placeholder 2">
            <a:extLst>
              <a:ext uri="{FF2B5EF4-FFF2-40B4-BE49-F238E27FC236}">
                <a16:creationId xmlns:a16="http://schemas.microsoft.com/office/drawing/2014/main" id="{C60E58CB-E363-4CEB-87D3-F587E5933DD0}"/>
              </a:ext>
            </a:extLst>
          </p:cNvPr>
          <p:cNvSpPr>
            <a:spLocks noGrp="1"/>
          </p:cNvSpPr>
          <p:nvPr>
            <p:ph type="sldNum" sz="quarter" idx="10"/>
          </p:nvPr>
        </p:nvSpPr>
        <p:spPr/>
        <p:txBody>
          <a:bodyPr/>
          <a:lstStyle/>
          <a:p>
            <a:fld id="{0969892B-6FB2-445D-B6A4-8332FBFF141C}" type="slidenum">
              <a:rPr lang="en-US" sz="1000" smtClean="0"/>
              <a:pPr/>
              <a:t>4</a:t>
            </a:fld>
            <a:endParaRPr lang="en-US" sz="1000" dirty="0"/>
          </a:p>
        </p:txBody>
      </p:sp>
      <p:sp>
        <p:nvSpPr>
          <p:cNvPr id="5" name="Text Placeholder 4">
            <a:extLst>
              <a:ext uri="{FF2B5EF4-FFF2-40B4-BE49-F238E27FC236}">
                <a16:creationId xmlns:a16="http://schemas.microsoft.com/office/drawing/2014/main" id="{4C7392D3-D01C-48CE-8ABC-2849FBF82855}"/>
              </a:ext>
            </a:extLst>
          </p:cNvPr>
          <p:cNvSpPr>
            <a:spLocks noGrp="1"/>
          </p:cNvSpPr>
          <p:nvPr>
            <p:ph type="body" sz="quarter" idx="11"/>
          </p:nvPr>
        </p:nvSpPr>
        <p:spPr/>
        <p:txBody>
          <a:bodyPr>
            <a:normAutofit/>
          </a:bodyPr>
          <a:lstStyle/>
          <a:p>
            <a:r>
              <a:rPr lang="en-US" sz="6000" dirty="0"/>
              <a:t>Background</a:t>
            </a:r>
          </a:p>
        </p:txBody>
      </p:sp>
    </p:spTree>
    <p:extLst>
      <p:ext uri="{BB962C8B-B14F-4D97-AF65-F5344CB8AC3E}">
        <p14:creationId xmlns:p14="http://schemas.microsoft.com/office/powerpoint/2010/main" val="26374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Background</a:t>
            </a:r>
          </a:p>
        </p:txBody>
      </p:sp>
      <p:sp>
        <p:nvSpPr>
          <p:cNvPr id="3" name="Content Placeholder 2"/>
          <p:cNvSpPr>
            <a:spLocks noGrp="1"/>
          </p:cNvSpPr>
          <p:nvPr>
            <p:ph idx="1"/>
          </p:nvPr>
        </p:nvSpPr>
        <p:spPr>
          <a:xfrm>
            <a:off x="666752" y="1827621"/>
            <a:ext cx="10782298" cy="4830354"/>
          </a:xfrm>
        </p:spPr>
        <p:txBody>
          <a:bodyPr>
            <a:normAutofit/>
          </a:bodyPr>
          <a:lstStyle/>
          <a:p>
            <a:pPr>
              <a:lnSpc>
                <a:spcPct val="114000"/>
              </a:lnSpc>
              <a:spcAft>
                <a:spcPts val="1200"/>
              </a:spcAft>
              <a:buClrTx/>
            </a:pPr>
            <a:r>
              <a:rPr lang="en-US" dirty="0"/>
              <a:t>The City of Sanford has retained Raftelis to design a Fire Protection Non-Ad Valorem Assessment program that would fund a portion or all of the City’s Fire Department</a:t>
            </a:r>
          </a:p>
          <a:p>
            <a:pPr>
              <a:lnSpc>
                <a:spcPct val="114000"/>
              </a:lnSpc>
              <a:spcAft>
                <a:spcPts val="1200"/>
              </a:spcAft>
              <a:buClrTx/>
            </a:pPr>
            <a:r>
              <a:rPr lang="en-US" dirty="0"/>
              <a:t>The City currently funds its Fire Department through the City’s General Fund</a:t>
            </a:r>
          </a:p>
        </p:txBody>
      </p:sp>
      <p:sp>
        <p:nvSpPr>
          <p:cNvPr id="2" name="Slide Number Placeholder 2">
            <a:extLst>
              <a:ext uri="{FF2B5EF4-FFF2-40B4-BE49-F238E27FC236}">
                <a16:creationId xmlns:a16="http://schemas.microsoft.com/office/drawing/2014/main" id="{3C43B372-C0FA-0B09-B912-7EB955331E37}"/>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5</a:t>
            </a:fld>
            <a:endParaRPr lang="en-US" sz="1000" dirty="0"/>
          </a:p>
        </p:txBody>
      </p:sp>
    </p:spTree>
    <p:extLst>
      <p:ext uri="{BB962C8B-B14F-4D97-AF65-F5344CB8AC3E}">
        <p14:creationId xmlns:p14="http://schemas.microsoft.com/office/powerpoint/2010/main" val="253178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4B9C2-9E4D-C051-225C-4B5743931A2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5208D6D-23C5-2916-DA53-B291F2D20175}"/>
              </a:ext>
            </a:extLst>
          </p:cNvPr>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What is a Non-Ad Valorem Fire Assessment?</a:t>
            </a:r>
          </a:p>
        </p:txBody>
      </p:sp>
      <p:sp>
        <p:nvSpPr>
          <p:cNvPr id="3" name="Content Placeholder 2">
            <a:extLst>
              <a:ext uri="{FF2B5EF4-FFF2-40B4-BE49-F238E27FC236}">
                <a16:creationId xmlns:a16="http://schemas.microsoft.com/office/drawing/2014/main" id="{A55883D0-4616-C16E-0AF6-D223E3771894}"/>
              </a:ext>
            </a:extLst>
          </p:cNvPr>
          <p:cNvSpPr>
            <a:spLocks noGrp="1"/>
          </p:cNvSpPr>
          <p:nvPr>
            <p:ph idx="1"/>
          </p:nvPr>
        </p:nvSpPr>
        <p:spPr>
          <a:xfrm>
            <a:off x="666752" y="1827621"/>
            <a:ext cx="10782298" cy="4830354"/>
          </a:xfrm>
        </p:spPr>
        <p:txBody>
          <a:bodyPr>
            <a:normAutofit fontScale="92500" lnSpcReduction="10000"/>
          </a:bodyPr>
          <a:lstStyle/>
          <a:p>
            <a:pPr>
              <a:lnSpc>
                <a:spcPct val="114000"/>
              </a:lnSpc>
              <a:spcAft>
                <a:spcPts val="1200"/>
              </a:spcAft>
              <a:buClrTx/>
            </a:pPr>
            <a:r>
              <a:rPr lang="en-US" dirty="0"/>
              <a:t>A fire assessment is a charge imposed against real property to pay for fire services provided by the local government</a:t>
            </a:r>
          </a:p>
          <a:p>
            <a:pPr>
              <a:lnSpc>
                <a:spcPct val="114000"/>
              </a:lnSpc>
              <a:spcAft>
                <a:spcPts val="1200"/>
              </a:spcAft>
              <a:buClrTx/>
            </a:pPr>
            <a:r>
              <a:rPr lang="en-US" dirty="0"/>
              <a:t>Is a Fire Assessment a Tax? - No</a:t>
            </a:r>
          </a:p>
          <a:p>
            <a:pPr lvl="1">
              <a:lnSpc>
                <a:spcPct val="114000"/>
              </a:lnSpc>
              <a:spcAft>
                <a:spcPts val="1200"/>
              </a:spcAft>
              <a:buClrTx/>
            </a:pPr>
            <a:r>
              <a:rPr lang="en-US" dirty="0"/>
              <a:t>Similarities: </a:t>
            </a:r>
          </a:p>
          <a:p>
            <a:pPr lvl="2">
              <a:lnSpc>
                <a:spcPct val="114000"/>
              </a:lnSpc>
              <a:spcAft>
                <a:spcPts val="1200"/>
              </a:spcAft>
              <a:buClrTx/>
            </a:pPr>
            <a:r>
              <a:rPr lang="en-US" dirty="0"/>
              <a:t>Both generate revenue to pay for services and facilities</a:t>
            </a:r>
          </a:p>
          <a:p>
            <a:pPr lvl="2">
              <a:lnSpc>
                <a:spcPct val="114000"/>
              </a:lnSpc>
              <a:spcAft>
                <a:spcPts val="1200"/>
              </a:spcAft>
              <a:buClrTx/>
            </a:pPr>
            <a:r>
              <a:rPr lang="en-US" dirty="0"/>
              <a:t>Both are mandatory and can be collected on the tax bill</a:t>
            </a:r>
          </a:p>
          <a:p>
            <a:pPr lvl="1">
              <a:lnSpc>
                <a:spcPct val="114000"/>
              </a:lnSpc>
              <a:spcAft>
                <a:spcPts val="1200"/>
              </a:spcAft>
              <a:buClrTx/>
            </a:pPr>
            <a:r>
              <a:rPr lang="en-US" dirty="0"/>
              <a:t>Differences:</a:t>
            </a:r>
          </a:p>
          <a:p>
            <a:pPr lvl="2">
              <a:lnSpc>
                <a:spcPct val="114000"/>
              </a:lnSpc>
              <a:spcAft>
                <a:spcPts val="1200"/>
              </a:spcAft>
              <a:buClrTx/>
            </a:pPr>
            <a:r>
              <a:rPr lang="en-US" dirty="0"/>
              <a:t>Assessments must provide a special benefit to property; taxes need not</a:t>
            </a:r>
          </a:p>
          <a:p>
            <a:pPr lvl="2">
              <a:lnSpc>
                <a:spcPct val="114000"/>
              </a:lnSpc>
              <a:spcAft>
                <a:spcPts val="1200"/>
              </a:spcAft>
              <a:buClrTx/>
            </a:pPr>
            <a:r>
              <a:rPr lang="en-US" dirty="0"/>
              <a:t>Authorization for special assessments comes from the Home Rule powers of the local government; taxes are authorized by general law</a:t>
            </a:r>
          </a:p>
        </p:txBody>
      </p:sp>
      <p:sp>
        <p:nvSpPr>
          <p:cNvPr id="2" name="Slide Number Placeholder 2">
            <a:extLst>
              <a:ext uri="{FF2B5EF4-FFF2-40B4-BE49-F238E27FC236}">
                <a16:creationId xmlns:a16="http://schemas.microsoft.com/office/drawing/2014/main" id="{CD169F3F-69A6-3969-8BFB-357742823780}"/>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6</a:t>
            </a:fld>
            <a:endParaRPr lang="en-US" sz="1000" dirty="0"/>
          </a:p>
        </p:txBody>
      </p:sp>
    </p:spTree>
    <p:extLst>
      <p:ext uri="{BB962C8B-B14F-4D97-AF65-F5344CB8AC3E}">
        <p14:creationId xmlns:p14="http://schemas.microsoft.com/office/powerpoint/2010/main" val="136180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Florida Law Regarding Special Assessments</a:t>
            </a:r>
          </a:p>
        </p:txBody>
      </p:sp>
      <p:sp>
        <p:nvSpPr>
          <p:cNvPr id="3" name="Content Placeholder 2"/>
          <p:cNvSpPr>
            <a:spLocks noGrp="1"/>
          </p:cNvSpPr>
          <p:nvPr>
            <p:ph idx="1"/>
          </p:nvPr>
        </p:nvSpPr>
        <p:spPr>
          <a:xfrm>
            <a:off x="666752" y="1827621"/>
            <a:ext cx="10782298" cy="4830354"/>
          </a:xfrm>
        </p:spPr>
        <p:txBody>
          <a:bodyPr>
            <a:normAutofit fontScale="92500" lnSpcReduction="20000"/>
          </a:bodyPr>
          <a:lstStyle/>
          <a:p>
            <a:pPr>
              <a:lnSpc>
                <a:spcPct val="114000"/>
              </a:lnSpc>
              <a:spcAft>
                <a:spcPts val="1200"/>
              </a:spcAft>
              <a:buClrTx/>
            </a:pPr>
            <a:r>
              <a:rPr lang="en-US" sz="1900" dirty="0"/>
              <a:t>Florida case law has established two requirements for the imposition of a non-ad valorem special assessment.  These two requirements have become known as the two-pronged test.  They are…</a:t>
            </a:r>
          </a:p>
          <a:p>
            <a:pPr lvl="1">
              <a:lnSpc>
                <a:spcPct val="114000"/>
              </a:lnSpc>
              <a:spcAft>
                <a:spcPts val="1200"/>
              </a:spcAft>
              <a:buClrTx/>
            </a:pPr>
            <a:r>
              <a:rPr lang="en-US" sz="1700" dirty="0"/>
              <a:t>1) The property assessed must derive a special benefit from the improvement, service or facilities provided, and </a:t>
            </a:r>
          </a:p>
          <a:p>
            <a:pPr lvl="1">
              <a:lnSpc>
                <a:spcPct val="114000"/>
              </a:lnSpc>
              <a:spcAft>
                <a:spcPts val="1200"/>
              </a:spcAft>
              <a:buClrTx/>
            </a:pPr>
            <a:r>
              <a:rPr lang="en-US" sz="1700" dirty="0"/>
              <a:t>2) The assessment must be fairly and reasonably apportioned among the properties that receive the special benefit.</a:t>
            </a:r>
          </a:p>
          <a:p>
            <a:pPr>
              <a:lnSpc>
                <a:spcPct val="114000"/>
              </a:lnSpc>
              <a:spcAft>
                <a:spcPts val="1200"/>
              </a:spcAft>
              <a:buClrTx/>
            </a:pPr>
            <a:r>
              <a:rPr lang="en-US" sz="1900" dirty="0"/>
              <a:t>Fire services provide a special benefit to property</a:t>
            </a:r>
          </a:p>
          <a:p>
            <a:pPr>
              <a:lnSpc>
                <a:spcPct val="114000"/>
              </a:lnSpc>
              <a:spcAft>
                <a:spcPts val="1200"/>
              </a:spcAft>
              <a:buClrTx/>
            </a:pPr>
            <a:r>
              <a:rPr lang="en-US" sz="1900" dirty="0"/>
              <a:t>EMS services above “first responder” services do not provide a special benefit to property</a:t>
            </a:r>
          </a:p>
          <a:p>
            <a:pPr lvl="1">
              <a:lnSpc>
                <a:spcPct val="114000"/>
              </a:lnSpc>
              <a:spcAft>
                <a:spcPts val="1200"/>
              </a:spcAft>
              <a:buClrTx/>
            </a:pPr>
            <a:r>
              <a:rPr lang="en-US" sz="1700" dirty="0"/>
              <a:t>First responder services include traditional fire protection services, and first response medical aid including stabilization, first aid and basic life support services which are considered one of the routine duties of a firefighter</a:t>
            </a:r>
          </a:p>
          <a:p>
            <a:pPr lvl="1">
              <a:lnSpc>
                <a:spcPct val="114000"/>
              </a:lnSpc>
              <a:spcAft>
                <a:spcPts val="1200"/>
              </a:spcAft>
              <a:buClrTx/>
            </a:pPr>
            <a:r>
              <a:rPr lang="en-US" sz="1700" dirty="0"/>
              <a:t>Costs for EMS, Medical Transport and other advanced medical cannot be recovered by the assessment</a:t>
            </a:r>
          </a:p>
          <a:p>
            <a:pPr>
              <a:lnSpc>
                <a:spcPct val="114000"/>
              </a:lnSpc>
              <a:spcAft>
                <a:spcPts val="1200"/>
              </a:spcAft>
              <a:buClrTx/>
            </a:pPr>
            <a:r>
              <a:rPr lang="en-US" sz="1900" dirty="0"/>
              <a:t>Required exemptions include governmental owned properties</a:t>
            </a:r>
          </a:p>
        </p:txBody>
      </p:sp>
      <p:sp>
        <p:nvSpPr>
          <p:cNvPr id="2" name="Slide Number Placeholder 2">
            <a:extLst>
              <a:ext uri="{FF2B5EF4-FFF2-40B4-BE49-F238E27FC236}">
                <a16:creationId xmlns:a16="http://schemas.microsoft.com/office/drawing/2014/main" id="{3C43B372-C0FA-0B09-B912-7EB955331E37}"/>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7</a:t>
            </a:fld>
            <a:endParaRPr lang="en-US" sz="1000" dirty="0"/>
          </a:p>
        </p:txBody>
      </p:sp>
    </p:spTree>
    <p:extLst>
      <p:ext uri="{BB962C8B-B14F-4D97-AF65-F5344CB8AC3E}">
        <p14:creationId xmlns:p14="http://schemas.microsoft.com/office/powerpoint/2010/main" val="51801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C270E-DB29-CB2E-2190-D3EAF44A9D4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4BBFA45-CF8D-DCA4-D416-5D09AA59DB8C}"/>
              </a:ext>
            </a:extLst>
          </p:cNvPr>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Why Consider a Fire Assessment?</a:t>
            </a:r>
          </a:p>
        </p:txBody>
      </p:sp>
      <p:sp>
        <p:nvSpPr>
          <p:cNvPr id="3" name="Content Placeholder 2">
            <a:extLst>
              <a:ext uri="{FF2B5EF4-FFF2-40B4-BE49-F238E27FC236}">
                <a16:creationId xmlns:a16="http://schemas.microsoft.com/office/drawing/2014/main" id="{DB68FE33-E1C8-CCF2-93A2-AA5EEB887DFA}"/>
              </a:ext>
            </a:extLst>
          </p:cNvPr>
          <p:cNvSpPr>
            <a:spLocks noGrp="1"/>
          </p:cNvSpPr>
          <p:nvPr>
            <p:ph idx="1"/>
          </p:nvPr>
        </p:nvSpPr>
        <p:spPr>
          <a:xfrm>
            <a:off x="666752" y="1827621"/>
            <a:ext cx="10782298" cy="4830354"/>
          </a:xfrm>
        </p:spPr>
        <p:txBody>
          <a:bodyPr>
            <a:normAutofit fontScale="92500" lnSpcReduction="20000"/>
          </a:bodyPr>
          <a:lstStyle/>
          <a:p>
            <a:pPr>
              <a:lnSpc>
                <a:spcPct val="114000"/>
              </a:lnSpc>
              <a:spcAft>
                <a:spcPts val="1200"/>
              </a:spcAft>
              <a:buClrTx/>
            </a:pPr>
            <a:r>
              <a:rPr lang="en-US" dirty="0"/>
              <a:t>An assessment is a cost-effective and financially stable means of funding fire services and facilities</a:t>
            </a:r>
          </a:p>
          <a:p>
            <a:pPr lvl="1">
              <a:lnSpc>
                <a:spcPct val="114000"/>
              </a:lnSpc>
              <a:spcAft>
                <a:spcPts val="1200"/>
              </a:spcAft>
              <a:buClrTx/>
            </a:pPr>
            <a:r>
              <a:rPr lang="en-US" dirty="0"/>
              <a:t>Revenues do not fluctuate with changes in property values or other economic variances</a:t>
            </a:r>
          </a:p>
          <a:p>
            <a:pPr>
              <a:lnSpc>
                <a:spcPct val="114000"/>
              </a:lnSpc>
              <a:spcAft>
                <a:spcPts val="1200"/>
              </a:spcAft>
              <a:buClrTx/>
            </a:pPr>
            <a:r>
              <a:rPr lang="en-US" dirty="0"/>
              <a:t>Revenue diversification</a:t>
            </a:r>
          </a:p>
          <a:p>
            <a:pPr>
              <a:lnSpc>
                <a:spcPct val="114000"/>
              </a:lnSpc>
              <a:spcAft>
                <a:spcPts val="1200"/>
              </a:spcAft>
              <a:buClrTx/>
            </a:pPr>
            <a:r>
              <a:rPr lang="en-US" dirty="0"/>
              <a:t>Dedicated funding source for the Fire Department</a:t>
            </a:r>
          </a:p>
          <a:p>
            <a:pPr lvl="1">
              <a:lnSpc>
                <a:spcPct val="114000"/>
              </a:lnSpc>
              <a:spcAft>
                <a:spcPts val="1200"/>
              </a:spcAft>
              <a:buClrTx/>
            </a:pPr>
            <a:r>
              <a:rPr lang="en-US" dirty="0"/>
              <a:t>Revenue raised by the Fire Assessment must be used for the Fire Department</a:t>
            </a:r>
          </a:p>
          <a:p>
            <a:pPr>
              <a:lnSpc>
                <a:spcPct val="114000"/>
              </a:lnSpc>
              <a:spcAft>
                <a:spcPts val="1200"/>
              </a:spcAft>
              <a:buClrTx/>
            </a:pPr>
            <a:r>
              <a:rPr lang="en-US" dirty="0"/>
              <a:t>Can be designed to fund all or a specific portion of the Fire Department</a:t>
            </a:r>
          </a:p>
          <a:p>
            <a:pPr>
              <a:lnSpc>
                <a:spcPct val="114000"/>
              </a:lnSpc>
              <a:spcAft>
                <a:spcPts val="1200"/>
              </a:spcAft>
              <a:buClrTx/>
            </a:pPr>
            <a:r>
              <a:rPr lang="en-US" dirty="0"/>
              <a:t>Accountability</a:t>
            </a:r>
          </a:p>
          <a:p>
            <a:pPr>
              <a:lnSpc>
                <a:spcPct val="114000"/>
              </a:lnSpc>
              <a:spcAft>
                <a:spcPts val="1200"/>
              </a:spcAft>
              <a:buClrTx/>
            </a:pPr>
            <a:r>
              <a:rPr lang="en-US" dirty="0"/>
              <a:t>City Commission determines level of rates and cost recovery percentage each year</a:t>
            </a:r>
          </a:p>
        </p:txBody>
      </p:sp>
      <p:sp>
        <p:nvSpPr>
          <p:cNvPr id="2" name="Slide Number Placeholder 2">
            <a:extLst>
              <a:ext uri="{FF2B5EF4-FFF2-40B4-BE49-F238E27FC236}">
                <a16:creationId xmlns:a16="http://schemas.microsoft.com/office/drawing/2014/main" id="{2715E2C6-FA5C-F16F-329F-526898A4F2C9}"/>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8</a:t>
            </a:fld>
            <a:endParaRPr lang="en-US" sz="1000" dirty="0"/>
          </a:p>
        </p:txBody>
      </p:sp>
    </p:spTree>
    <p:extLst>
      <p:ext uri="{BB962C8B-B14F-4D97-AF65-F5344CB8AC3E}">
        <p14:creationId xmlns:p14="http://schemas.microsoft.com/office/powerpoint/2010/main" val="401765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66669-4C37-DE17-4787-0CA1C6CA226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68E255C-61B3-EEBE-64E8-1D9AA027DF92}"/>
              </a:ext>
            </a:extLst>
          </p:cNvPr>
          <p:cNvSpPr>
            <a:spLocks noGrp="1"/>
          </p:cNvSpPr>
          <p:nvPr>
            <p:ph type="title"/>
          </p:nvPr>
        </p:nvSpPr>
        <p:spPr>
          <a:xfrm>
            <a:off x="0" y="0"/>
            <a:ext cx="12191999" cy="1583703"/>
          </a:xfrm>
          <a:solidFill>
            <a:srgbClr val="023B40"/>
          </a:solidFill>
        </p:spPr>
        <p:txBody>
          <a:bodyPr anchor="ctr" anchorCtr="0">
            <a:noAutofit/>
          </a:bodyPr>
          <a:lstStyle/>
          <a:p>
            <a:pPr algn="ctr"/>
            <a:r>
              <a:rPr lang="en-US" dirty="0">
                <a:solidFill>
                  <a:srgbClr val="FFFFFF"/>
                </a:solidFill>
              </a:rPr>
              <a:t>Adoption Requirements for Special Assessments</a:t>
            </a:r>
          </a:p>
        </p:txBody>
      </p:sp>
      <p:sp>
        <p:nvSpPr>
          <p:cNvPr id="3" name="Content Placeholder 2">
            <a:extLst>
              <a:ext uri="{FF2B5EF4-FFF2-40B4-BE49-F238E27FC236}">
                <a16:creationId xmlns:a16="http://schemas.microsoft.com/office/drawing/2014/main" id="{930E6664-79A4-DF17-FD90-B27C439E33A9}"/>
              </a:ext>
            </a:extLst>
          </p:cNvPr>
          <p:cNvSpPr>
            <a:spLocks noGrp="1"/>
          </p:cNvSpPr>
          <p:nvPr>
            <p:ph idx="1"/>
          </p:nvPr>
        </p:nvSpPr>
        <p:spPr>
          <a:xfrm>
            <a:off x="666752" y="1827621"/>
            <a:ext cx="10782298" cy="4830354"/>
          </a:xfrm>
          <a:solidFill>
            <a:schemeClr val="bg2"/>
          </a:solidFill>
        </p:spPr>
        <p:txBody>
          <a:bodyPr>
            <a:normAutofit fontScale="85000" lnSpcReduction="10000"/>
          </a:bodyPr>
          <a:lstStyle/>
          <a:p>
            <a:pPr>
              <a:lnSpc>
                <a:spcPct val="114000"/>
              </a:lnSpc>
              <a:spcAft>
                <a:spcPts val="1200"/>
              </a:spcAft>
              <a:buClrTx/>
            </a:pPr>
            <a:r>
              <a:rPr lang="en-US" sz="2200" dirty="0"/>
              <a:t>The City has reached an agreement between the Property Appraiser and Tax Collector to use the uniform method of collection on property tax bills should the City adopt an assessment program for FY 2026</a:t>
            </a:r>
          </a:p>
          <a:p>
            <a:pPr>
              <a:lnSpc>
                <a:spcPct val="114000"/>
              </a:lnSpc>
              <a:spcAft>
                <a:spcPts val="1200"/>
              </a:spcAft>
              <a:buClrTx/>
            </a:pPr>
            <a:r>
              <a:rPr lang="en-US" sz="2200" dirty="0"/>
              <a:t>Initial Adoption requires Two Public Hearings, to be completed by the end of the Fiscal Year or per Property Appraiser’s deadline:</a:t>
            </a:r>
          </a:p>
          <a:p>
            <a:pPr lvl="1">
              <a:lnSpc>
                <a:spcPct val="114000"/>
              </a:lnSpc>
              <a:spcAft>
                <a:spcPts val="1200"/>
              </a:spcAft>
              <a:buClrTx/>
            </a:pPr>
            <a:r>
              <a:rPr lang="en-US" sz="1900" dirty="0"/>
              <a:t>The first hearing establishes the intended rates and revenues to be adopted, as well as maximum rates</a:t>
            </a:r>
          </a:p>
          <a:p>
            <a:pPr lvl="2">
              <a:lnSpc>
                <a:spcPct val="114000"/>
              </a:lnSpc>
              <a:spcAft>
                <a:spcPts val="1200"/>
              </a:spcAft>
              <a:buClrTx/>
            </a:pPr>
            <a:r>
              <a:rPr lang="en-US" sz="1800" dirty="0"/>
              <a:t>Maximum rates are adopted so that the City may adjust rates in future years up to the maximum without dual-hearings and First Class Mail notices</a:t>
            </a:r>
          </a:p>
          <a:p>
            <a:pPr lvl="1">
              <a:lnSpc>
                <a:spcPct val="114000"/>
              </a:lnSpc>
              <a:spcAft>
                <a:spcPts val="1200"/>
              </a:spcAft>
              <a:buClrTx/>
            </a:pPr>
            <a:r>
              <a:rPr lang="en-US" sz="1900" dirty="0"/>
              <a:t>After the first hearing - typical local advertisement requirements PLUS First Class mailing of notices to all potentially assessed property owners stating the assessment rate(s) and the proposed assessments for the property. The First Class Mail notices must be sent 20-days prior to the second hearing</a:t>
            </a:r>
          </a:p>
          <a:p>
            <a:pPr lvl="1">
              <a:lnSpc>
                <a:spcPct val="114000"/>
              </a:lnSpc>
              <a:spcAft>
                <a:spcPts val="1200"/>
              </a:spcAft>
              <a:buClrTx/>
            </a:pPr>
            <a:r>
              <a:rPr lang="en-US" sz="1900" dirty="0"/>
              <a:t>The second hearing formally adopts the rates and certifies the assessment roll</a:t>
            </a:r>
          </a:p>
          <a:p>
            <a:pPr lvl="2">
              <a:lnSpc>
                <a:spcPct val="114000"/>
              </a:lnSpc>
              <a:spcAft>
                <a:spcPts val="1200"/>
              </a:spcAft>
              <a:buClrTx/>
            </a:pPr>
            <a:endParaRPr lang="en-US" sz="1500" dirty="0"/>
          </a:p>
        </p:txBody>
      </p:sp>
      <p:sp>
        <p:nvSpPr>
          <p:cNvPr id="2" name="Slide Number Placeholder 2">
            <a:extLst>
              <a:ext uri="{FF2B5EF4-FFF2-40B4-BE49-F238E27FC236}">
                <a16:creationId xmlns:a16="http://schemas.microsoft.com/office/drawing/2014/main" id="{9E642EF1-BAEC-6984-38E2-CCF78C20680D}"/>
              </a:ext>
            </a:extLst>
          </p:cNvPr>
          <p:cNvSpPr>
            <a:spLocks noGrp="1"/>
          </p:cNvSpPr>
          <p:nvPr>
            <p:ph type="sldNum" sz="quarter" idx="10"/>
          </p:nvPr>
        </p:nvSpPr>
        <p:spPr>
          <a:xfrm>
            <a:off x="1" y="6356352"/>
            <a:ext cx="1003852" cy="365125"/>
          </a:xfrm>
        </p:spPr>
        <p:txBody>
          <a:bodyPr/>
          <a:lstStyle/>
          <a:p>
            <a:fld id="{0969892B-6FB2-445D-B6A4-8332FBFF141C}" type="slidenum">
              <a:rPr lang="en-US" sz="1000" smtClean="0"/>
              <a:pPr/>
              <a:t>9</a:t>
            </a:fld>
            <a:endParaRPr lang="en-US" sz="1000" dirty="0"/>
          </a:p>
        </p:txBody>
      </p:sp>
    </p:spTree>
    <p:extLst>
      <p:ext uri="{BB962C8B-B14F-4D97-AF65-F5344CB8AC3E}">
        <p14:creationId xmlns:p14="http://schemas.microsoft.com/office/powerpoint/2010/main" val="47455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theme1.xml><?xml version="1.0" encoding="utf-8"?>
<a:theme xmlns:a="http://schemas.openxmlformats.org/drawingml/2006/main" name="Raftelis-2020-PPT-v3">
  <a:themeElements>
    <a:clrScheme name="Raftelis-2020-PPT-v3">
      <a:dk1>
        <a:srgbClr val="000000"/>
      </a:dk1>
      <a:lt1>
        <a:srgbClr val="F0F0F0"/>
      </a:lt1>
      <a:dk2>
        <a:srgbClr val="023B40"/>
      </a:dk2>
      <a:lt2>
        <a:srgbClr val="FEFFFF"/>
      </a:lt2>
      <a:accent1>
        <a:srgbClr val="3DCCD5"/>
      </a:accent1>
      <a:accent2>
        <a:srgbClr val="02A787"/>
      </a:accent2>
      <a:accent3>
        <a:srgbClr val="8ACEAF"/>
      </a:accent3>
      <a:accent4>
        <a:srgbClr val="F1564B"/>
      </a:accent4>
      <a:accent5>
        <a:srgbClr val="F7D342"/>
      </a:accent5>
      <a:accent6>
        <a:srgbClr val="6D8076"/>
      </a:accent6>
      <a:hlink>
        <a:srgbClr val="3DCCD5"/>
      </a:hlink>
      <a:folHlink>
        <a:srgbClr val="24A1A8"/>
      </a:folHlink>
    </a:clrScheme>
    <a:fontScheme name="Raftelis Fonts">
      <a:majorFont>
        <a:latin typeface="Georgia"/>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gn="l">
          <a:lnSpc>
            <a:spcPct val="130000"/>
          </a:lnSpc>
          <a:spcBef>
            <a:spcPts val="1000"/>
          </a:spcBef>
          <a:defRPr dirty="0"/>
        </a:defPPr>
      </a:lstStyle>
    </a:txDef>
  </a:objectDefaults>
  <a:extraClrSchemeLst/>
  <a:extLst>
    <a:ext uri="{05A4C25C-085E-4340-85A3-A5531E510DB2}">
      <thm15:themeFamily xmlns:thm15="http://schemas.microsoft.com/office/thememl/2012/main" name="Raftelis-2020-PPT-v3" id="{0CF0FCE5-96E2-46A4-BA02-8AA9021A650A}" vid="{EC7AF960-D8E2-49D9-BEE7-F1CCBF8CDD63}"/>
    </a:ext>
  </a:extLst>
</a:theme>
</file>

<file path=ppt/theme/theme2.xml><?xml version="1.0" encoding="utf-8"?>
<a:theme xmlns:a="http://schemas.openxmlformats.org/drawingml/2006/main" name="Raftelis PowerPoint Template">
  <a:themeElements>
    <a:clrScheme name="Rafelis Colors">
      <a:dk1>
        <a:srgbClr val="023B40"/>
      </a:dk1>
      <a:lt1>
        <a:srgbClr val="F0F0F0"/>
      </a:lt1>
      <a:dk2>
        <a:srgbClr val="023B40"/>
      </a:dk2>
      <a:lt2>
        <a:srgbClr val="FEFFFF"/>
      </a:lt2>
      <a:accent1>
        <a:srgbClr val="3DCCD5"/>
      </a:accent1>
      <a:accent2>
        <a:srgbClr val="02A787"/>
      </a:accent2>
      <a:accent3>
        <a:srgbClr val="8ACEAF"/>
      </a:accent3>
      <a:accent4>
        <a:srgbClr val="F1564B"/>
      </a:accent4>
      <a:accent5>
        <a:srgbClr val="E08272"/>
      </a:accent5>
      <a:accent6>
        <a:srgbClr val="F7D342"/>
      </a:accent6>
      <a:hlink>
        <a:srgbClr val="3DCCD5"/>
      </a:hlink>
      <a:folHlink>
        <a:srgbClr val="6D8076"/>
      </a:folHlink>
    </a:clrScheme>
    <a:fontScheme name="Raftelis Fonts">
      <a:majorFont>
        <a:latin typeface="Georgia"/>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gn="l">
          <a:lnSpc>
            <a:spcPct val="130000"/>
          </a:lnSpc>
          <a:spcBef>
            <a:spcPts val="1000"/>
          </a:spcBef>
          <a:defRPr dirty="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EFA03D3A159D4C860B1A5042256438" ma:contentTypeVersion="5" ma:contentTypeDescription="Create a new document." ma:contentTypeScope="" ma:versionID="f589f0f92f9dbc6de6b9eef701a12d97">
  <xsd:schema xmlns:xsd="http://www.w3.org/2001/XMLSchema" xmlns:xs="http://www.w3.org/2001/XMLSchema" xmlns:p="http://schemas.microsoft.com/office/2006/metadata/properties" xmlns:ns3="1c6407d3-cf4e-4a79-a96c-8f7842900a12" targetNamespace="http://schemas.microsoft.com/office/2006/metadata/properties" ma:root="true" ma:fieldsID="c7f27e870e37b5eedc4af3295dbd5e77" ns3:_="">
    <xsd:import namespace="1c6407d3-cf4e-4a79-a96c-8f7842900a12"/>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6407d3-cf4e-4a79-a96c-8f7842900a12"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478DA0-6B06-4186-8EE6-626C84D5EB0D}">
  <ds:schemaRef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dcmitype/"/>
    <ds:schemaRef ds:uri="1c6407d3-cf4e-4a79-a96c-8f7842900a12"/>
    <ds:schemaRef ds:uri="http://purl.org/dc/terms/"/>
    <ds:schemaRef ds:uri="http://purl.org/dc/elements/1.1/"/>
  </ds:schemaRefs>
</ds:datastoreItem>
</file>

<file path=customXml/itemProps2.xml><?xml version="1.0" encoding="utf-8"?>
<ds:datastoreItem xmlns:ds="http://schemas.openxmlformats.org/officeDocument/2006/customXml" ds:itemID="{EC1C9290-9E60-4FB8-A3AC-3A6390F326E2}">
  <ds:schemaRefs>
    <ds:schemaRef ds:uri="http://schemas.microsoft.com/sharepoint/v3/contenttype/forms"/>
  </ds:schemaRefs>
</ds:datastoreItem>
</file>

<file path=customXml/itemProps3.xml><?xml version="1.0" encoding="utf-8"?>
<ds:datastoreItem xmlns:ds="http://schemas.openxmlformats.org/officeDocument/2006/customXml" ds:itemID="{0E351F34-7594-4BFC-A3EE-FD0DB592D9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6407d3-cf4e-4a79-a96c-8f7842900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9960</TotalTime>
  <Words>1530</Words>
  <Application>Microsoft Office PowerPoint</Application>
  <PresentationFormat>Widescreen</PresentationFormat>
  <Paragraphs>180</Paragraphs>
  <Slides>25</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Arial Black</vt:lpstr>
      <vt:lpstr>Calibri</vt:lpstr>
      <vt:lpstr>Georgia</vt:lpstr>
      <vt:lpstr>Wingdings</vt:lpstr>
      <vt:lpstr>Raftelis-2020-PPT-v3</vt:lpstr>
      <vt:lpstr>Raftelis PowerPoint Template</vt:lpstr>
      <vt:lpstr>PowerPoint Presentation</vt:lpstr>
      <vt:lpstr>PowerPoint Presentation</vt:lpstr>
      <vt:lpstr>PowerPoint Presentation</vt:lpstr>
      <vt:lpstr>PowerPoint Presentation</vt:lpstr>
      <vt:lpstr>Background</vt:lpstr>
      <vt:lpstr>What is a Non-Ad Valorem Fire Assessment?</vt:lpstr>
      <vt:lpstr>Florida Law Regarding Special Assessments</vt:lpstr>
      <vt:lpstr>Why Consider a Fire Assessment?</vt:lpstr>
      <vt:lpstr>Adoption Requirements for Special Assessments</vt:lpstr>
      <vt:lpstr>PowerPoint Presentation</vt:lpstr>
      <vt:lpstr>Availability Methodology</vt:lpstr>
      <vt:lpstr>Availability Methodology</vt:lpstr>
      <vt:lpstr>Availability Methodology</vt:lpstr>
      <vt:lpstr>PowerPoint Presentation</vt:lpstr>
      <vt:lpstr>FY 2026 Fire Assessment Calculation</vt:lpstr>
      <vt:lpstr>FY 2026 Fire Assessment Calculation –  Full Cost Recovery</vt:lpstr>
      <vt:lpstr>Example of Applied Assessment Rates</vt:lpstr>
      <vt:lpstr>Example of Applied Assessment Rates</vt:lpstr>
      <vt:lpstr>FY 2026 Fire Assessment Calculation –  Partial Cost Recovery</vt:lpstr>
      <vt:lpstr>FY 2026 Fire Assessment Calculation –  Partial Cost Recovery</vt:lpstr>
      <vt:lpstr>FY 2026 Fire Assessment Calculation –  Partial Cost Recovery</vt:lpstr>
      <vt:lpstr>FY 2026 Fire Assessment Calculation –  Partial Cost Recovery</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Voodoo Powerpoint</dc:title>
  <dc:subject/>
  <dc:creator>SevenBox</dc:creator>
  <cp:keywords/>
  <dc:description/>
  <cp:lastModifiedBy>Andryshak, Cynthia</cp:lastModifiedBy>
  <cp:revision>207</cp:revision>
  <dcterms:created xsi:type="dcterms:W3CDTF">2017-07-25T02:03:18Z</dcterms:created>
  <dcterms:modified xsi:type="dcterms:W3CDTF">2025-07-02T21:11:40Z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0x0101000BEFA03D3A159D4C860B1A5042256438</vt:lpwstr>
  </property>
  <property fmtid="{D5CDD505-2E9C-101B-9397-08002B2CF9AE}" pid="3" name="MediaServiceImageTags">
    <vt:lpwstr/>
  </property>
  <property fmtid="{D5CDD505-2E9C-101B-9397-08002B2CF9AE}" pid="4" name="MSIP_Label_defa4170-0d19-0005-0004-bc88714345d2_Enabled">
    <vt:lpwstr>true</vt:lpwstr>
  </property>
  <property fmtid="{D5CDD505-2E9C-101B-9397-08002B2CF9AE}" pid="5" name="MSIP_Label_defa4170-0d19-0005-0004-bc88714345d2_SetDate">
    <vt:lpwstr>2025-04-01T21:22:08Z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c684d3b7-9e10-422e-b4c1-91600ceb866d</vt:lpwstr>
  </property>
  <property fmtid="{D5CDD505-2E9C-101B-9397-08002B2CF9AE}" pid="9" name="MSIP_Label_defa4170-0d19-0005-0004-bc88714345d2_ActionId">
    <vt:lpwstr>ac85eeba-b4fc-413a-9b5b-ac7e61a65983</vt:lpwstr>
  </property>
  <property fmtid="{D5CDD505-2E9C-101B-9397-08002B2CF9AE}" pid="10" name="MSIP_Label_defa4170-0d19-0005-0004-bc88714345d2_ContentBits">
    <vt:lpwstr>0</vt:lpwstr>
  </property>
  <property fmtid="{D5CDD505-2E9C-101B-9397-08002B2CF9AE}" pid="11" name="MSIP_Label_defa4170-0d19-0005-0004-bc88714345d2_Tag">
    <vt:lpwstr>10, 3, 0, 1</vt:lpwstr>
  </property>
</Properties>
</file>